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68" r:id="rId3"/>
    <p:sldId id="267" r:id="rId4"/>
    <p:sldId id="257" r:id="rId5"/>
    <p:sldId id="272" r:id="rId6"/>
    <p:sldId id="259" r:id="rId7"/>
    <p:sldId id="270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>
        <p:scale>
          <a:sx n="72" d="100"/>
          <a:sy n="72" d="100"/>
        </p:scale>
        <p:origin x="-9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D01C3-2C5A-480C-8A9A-FE3D0BA1AA5D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EEB211-1AA2-4638-B7A3-CA116615BD0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алгоритма психологического сопровождения пациентов </a:t>
          </a:r>
          <a:endParaRPr lang="ru-RU" b="1" dirty="0"/>
        </a:p>
      </dgm:t>
    </dgm:pt>
    <dgm:pt modelId="{DED6F323-C875-470B-ACD3-7A2E8BB886A6}" type="parTrans" cxnId="{2D0D22DE-26FC-40D3-BE78-183EF7B3C19A}">
      <dgm:prSet/>
      <dgm:spPr/>
      <dgm:t>
        <a:bodyPr/>
        <a:lstStyle/>
        <a:p>
          <a:endParaRPr lang="ru-RU"/>
        </a:p>
      </dgm:t>
    </dgm:pt>
    <dgm:pt modelId="{B8EDD37A-B767-49BC-A72B-DAEB51847973}" type="sibTrans" cxnId="{2D0D22DE-26FC-40D3-BE78-183EF7B3C19A}">
      <dgm:prSet/>
      <dgm:spPr/>
      <dgm:t>
        <a:bodyPr/>
        <a:lstStyle/>
        <a:p>
          <a:endParaRPr lang="ru-RU"/>
        </a:p>
      </dgm:t>
    </dgm:pt>
    <dgm:pt modelId="{927D5554-D059-4664-923F-E92FE958947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психологических особенностей пациентов</a:t>
          </a:r>
          <a:endParaRPr lang="ru-RU" b="1" dirty="0"/>
        </a:p>
      </dgm:t>
    </dgm:pt>
    <dgm:pt modelId="{C170AC91-D12C-45DB-B6BB-382BBE823B11}" type="parTrans" cxnId="{084DD881-26B8-4E2F-BA62-FCC2BAA5D179}">
      <dgm:prSet/>
      <dgm:spPr/>
      <dgm:t>
        <a:bodyPr/>
        <a:lstStyle/>
        <a:p>
          <a:endParaRPr lang="ru-RU"/>
        </a:p>
      </dgm:t>
    </dgm:pt>
    <dgm:pt modelId="{7332780C-A9EF-4865-8D9D-AF979128C4A2}" type="sibTrans" cxnId="{084DD881-26B8-4E2F-BA62-FCC2BAA5D179}">
      <dgm:prSet/>
      <dgm:spPr/>
      <dgm:t>
        <a:bodyPr/>
        <a:lstStyle/>
        <a:p>
          <a:endParaRPr lang="ru-RU"/>
        </a:p>
      </dgm:t>
    </dgm:pt>
    <dgm:pt modelId="{5B034C53-FB0F-4B7D-9721-E4A6459387E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консультации.</a:t>
          </a:r>
          <a:endParaRPr lang="ru-RU" b="1" dirty="0"/>
        </a:p>
      </dgm:t>
    </dgm:pt>
    <dgm:pt modelId="{B9382AFB-E0F6-41E3-8F7B-6D92CFD520C3}" type="parTrans" cxnId="{540DE498-0A0E-4A8B-AF3D-5B7B6276FB1F}">
      <dgm:prSet/>
      <dgm:spPr/>
      <dgm:t>
        <a:bodyPr/>
        <a:lstStyle/>
        <a:p>
          <a:endParaRPr lang="ru-RU"/>
        </a:p>
      </dgm:t>
    </dgm:pt>
    <dgm:pt modelId="{58D5B097-7601-4F1A-A65C-4377BC3ACC51}" type="sibTrans" cxnId="{540DE498-0A0E-4A8B-AF3D-5B7B6276FB1F}">
      <dgm:prSet/>
      <dgm:spPr/>
      <dgm:t>
        <a:bodyPr/>
        <a:lstStyle/>
        <a:p>
          <a:endParaRPr lang="ru-RU"/>
        </a:p>
      </dgm:t>
    </dgm:pt>
    <dgm:pt modelId="{32354AD7-317A-4DE3-90E6-5ECA96D591C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программ групповых форм работы по психологическому сопровождению </a:t>
          </a:r>
          <a:endParaRPr lang="ru-RU" b="1" dirty="0"/>
        </a:p>
      </dgm:t>
    </dgm:pt>
    <dgm:pt modelId="{12667BA9-BBD7-4B49-8641-53E8D1873851}" type="parTrans" cxnId="{A89D9DA3-CA56-4F6C-8C04-E1EB07B9DAD3}">
      <dgm:prSet/>
      <dgm:spPr/>
      <dgm:t>
        <a:bodyPr/>
        <a:lstStyle/>
        <a:p>
          <a:endParaRPr lang="ru-RU"/>
        </a:p>
      </dgm:t>
    </dgm:pt>
    <dgm:pt modelId="{8894A468-3C28-4275-8A36-20DB2AFB0A58}" type="sibTrans" cxnId="{A89D9DA3-CA56-4F6C-8C04-E1EB07B9DAD3}">
      <dgm:prSet/>
      <dgm:spPr/>
      <dgm:t>
        <a:bodyPr/>
        <a:lstStyle/>
        <a:p>
          <a:endParaRPr lang="ru-RU"/>
        </a:p>
      </dgm:t>
    </dgm:pt>
    <dgm:pt modelId="{EE469207-D5C1-4FF1-BE52-C3438731CB6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проведение календарно–тематических мероприятий.</a:t>
          </a:r>
          <a:endParaRPr lang="ru-RU" b="1" dirty="0"/>
        </a:p>
      </dgm:t>
    </dgm:pt>
    <dgm:pt modelId="{E5738DA5-25D1-4E00-98A5-CDF63931B319}" type="parTrans" cxnId="{67A12C36-50E5-4405-8790-3D83D0D03B92}">
      <dgm:prSet/>
      <dgm:spPr/>
      <dgm:t>
        <a:bodyPr/>
        <a:lstStyle/>
        <a:p>
          <a:endParaRPr lang="ru-RU"/>
        </a:p>
      </dgm:t>
    </dgm:pt>
    <dgm:pt modelId="{B95DE5E4-6287-49AD-AD6D-915C76FE88A6}" type="sibTrans" cxnId="{67A12C36-50E5-4405-8790-3D83D0D03B92}">
      <dgm:prSet/>
      <dgm:spPr/>
      <dgm:t>
        <a:bodyPr/>
        <a:lstStyle/>
        <a:p>
          <a:endParaRPr lang="ru-RU"/>
        </a:p>
      </dgm:t>
    </dgm:pt>
    <dgm:pt modelId="{685674AB-FD81-47E7-8C57-72EDDE0093F1}" type="pres">
      <dgm:prSet presAssocID="{B4BD01C3-2C5A-480C-8A9A-FE3D0BA1AA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1110D-7855-4FE2-B46E-D941439643AE}" type="pres">
      <dgm:prSet presAssocID="{A3EEB211-1AA2-4638-B7A3-CA116615BD0D}" presName="node" presStyleLbl="node1" presStyleIdx="0" presStyleCnt="5" custScaleY="119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6AB2A-2B2A-498D-8D8B-BF8A67889CDA}" type="pres">
      <dgm:prSet presAssocID="{B8EDD37A-B767-49BC-A72B-DAEB51847973}" presName="sibTrans" presStyleCnt="0"/>
      <dgm:spPr/>
    </dgm:pt>
    <dgm:pt modelId="{EB1CF951-A658-4D15-9262-EDD7360B0D6B}" type="pres">
      <dgm:prSet presAssocID="{927D5554-D059-4664-923F-E92FE9589477}" presName="node" presStyleLbl="node1" presStyleIdx="1" presStyleCnt="5" custScaleY="119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852F1-823C-4BD9-B401-B97AFF5B89F5}" type="pres">
      <dgm:prSet presAssocID="{7332780C-A9EF-4865-8D9D-AF979128C4A2}" presName="sibTrans" presStyleCnt="0"/>
      <dgm:spPr/>
    </dgm:pt>
    <dgm:pt modelId="{6FC12522-DDEB-449C-AA34-E995D74248AD}" type="pres">
      <dgm:prSet presAssocID="{5B034C53-FB0F-4B7D-9721-E4A6459387E7}" presName="node" presStyleLbl="node1" presStyleIdx="2" presStyleCnt="5" custScaleY="119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1E676-BEB3-450B-89F4-1DD5C0B156A2}" type="pres">
      <dgm:prSet presAssocID="{58D5B097-7601-4F1A-A65C-4377BC3ACC51}" presName="sibTrans" presStyleCnt="0"/>
      <dgm:spPr/>
    </dgm:pt>
    <dgm:pt modelId="{4712DA36-5D38-45E0-8962-4F3B88AE76A4}" type="pres">
      <dgm:prSet presAssocID="{32354AD7-317A-4DE3-90E6-5ECA96D591CC}" presName="node" presStyleLbl="node1" presStyleIdx="3" presStyleCnt="5" custScaleY="11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33DA-580A-4EC2-A461-7998894567E8}" type="pres">
      <dgm:prSet presAssocID="{8894A468-3C28-4275-8A36-20DB2AFB0A58}" presName="sibTrans" presStyleCnt="0"/>
      <dgm:spPr/>
    </dgm:pt>
    <dgm:pt modelId="{85D706A8-723F-447A-A99A-5F459BBCF081}" type="pres">
      <dgm:prSet presAssocID="{EE469207-D5C1-4FF1-BE52-C3438731CB6D}" presName="node" presStyleLbl="node1" presStyleIdx="4" presStyleCnt="5" custScaleY="11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12C36-50E5-4405-8790-3D83D0D03B92}" srcId="{B4BD01C3-2C5A-480C-8A9A-FE3D0BA1AA5D}" destId="{EE469207-D5C1-4FF1-BE52-C3438731CB6D}" srcOrd="4" destOrd="0" parTransId="{E5738DA5-25D1-4E00-98A5-CDF63931B319}" sibTransId="{B95DE5E4-6287-49AD-AD6D-915C76FE88A6}"/>
    <dgm:cxn modelId="{0987B19C-6F49-4159-9F60-69FB4C0D44F5}" type="presOf" srcId="{927D5554-D059-4664-923F-E92FE9589477}" destId="{EB1CF951-A658-4D15-9262-EDD7360B0D6B}" srcOrd="0" destOrd="0" presId="urn:microsoft.com/office/officeart/2005/8/layout/default#1"/>
    <dgm:cxn modelId="{2D0D22DE-26FC-40D3-BE78-183EF7B3C19A}" srcId="{B4BD01C3-2C5A-480C-8A9A-FE3D0BA1AA5D}" destId="{A3EEB211-1AA2-4638-B7A3-CA116615BD0D}" srcOrd="0" destOrd="0" parTransId="{DED6F323-C875-470B-ACD3-7A2E8BB886A6}" sibTransId="{B8EDD37A-B767-49BC-A72B-DAEB51847973}"/>
    <dgm:cxn modelId="{540DE498-0A0E-4A8B-AF3D-5B7B6276FB1F}" srcId="{B4BD01C3-2C5A-480C-8A9A-FE3D0BA1AA5D}" destId="{5B034C53-FB0F-4B7D-9721-E4A6459387E7}" srcOrd="2" destOrd="0" parTransId="{B9382AFB-E0F6-41E3-8F7B-6D92CFD520C3}" sibTransId="{58D5B097-7601-4F1A-A65C-4377BC3ACC51}"/>
    <dgm:cxn modelId="{084DD881-26B8-4E2F-BA62-FCC2BAA5D179}" srcId="{B4BD01C3-2C5A-480C-8A9A-FE3D0BA1AA5D}" destId="{927D5554-D059-4664-923F-E92FE9589477}" srcOrd="1" destOrd="0" parTransId="{C170AC91-D12C-45DB-B6BB-382BBE823B11}" sibTransId="{7332780C-A9EF-4865-8D9D-AF979128C4A2}"/>
    <dgm:cxn modelId="{0C7B4F05-B13C-45A8-BDBA-DF1F42374079}" type="presOf" srcId="{A3EEB211-1AA2-4638-B7A3-CA116615BD0D}" destId="{BAB1110D-7855-4FE2-B46E-D941439643AE}" srcOrd="0" destOrd="0" presId="urn:microsoft.com/office/officeart/2005/8/layout/default#1"/>
    <dgm:cxn modelId="{97DC00BD-C416-4737-BA25-B70C824F058C}" type="presOf" srcId="{5B034C53-FB0F-4B7D-9721-E4A6459387E7}" destId="{6FC12522-DDEB-449C-AA34-E995D74248AD}" srcOrd="0" destOrd="0" presId="urn:microsoft.com/office/officeart/2005/8/layout/default#1"/>
    <dgm:cxn modelId="{D37952F1-8A33-4F20-8BBE-5BD3ED7C9FE8}" type="presOf" srcId="{EE469207-D5C1-4FF1-BE52-C3438731CB6D}" destId="{85D706A8-723F-447A-A99A-5F459BBCF081}" srcOrd="0" destOrd="0" presId="urn:microsoft.com/office/officeart/2005/8/layout/default#1"/>
    <dgm:cxn modelId="{1A1B0842-492E-4ADE-83D9-CCF24125AA96}" type="presOf" srcId="{32354AD7-317A-4DE3-90E6-5ECA96D591CC}" destId="{4712DA36-5D38-45E0-8962-4F3B88AE76A4}" srcOrd="0" destOrd="0" presId="urn:microsoft.com/office/officeart/2005/8/layout/default#1"/>
    <dgm:cxn modelId="{A89D9DA3-CA56-4F6C-8C04-E1EB07B9DAD3}" srcId="{B4BD01C3-2C5A-480C-8A9A-FE3D0BA1AA5D}" destId="{32354AD7-317A-4DE3-90E6-5ECA96D591CC}" srcOrd="3" destOrd="0" parTransId="{12667BA9-BBD7-4B49-8641-53E8D1873851}" sibTransId="{8894A468-3C28-4275-8A36-20DB2AFB0A58}"/>
    <dgm:cxn modelId="{6452C151-95EC-4E23-97FF-5A6C926F9471}" type="presOf" srcId="{B4BD01C3-2C5A-480C-8A9A-FE3D0BA1AA5D}" destId="{685674AB-FD81-47E7-8C57-72EDDE0093F1}" srcOrd="0" destOrd="0" presId="urn:microsoft.com/office/officeart/2005/8/layout/default#1"/>
    <dgm:cxn modelId="{EADA9C82-60E7-4CB1-994D-3A5B1F192F53}" type="presParOf" srcId="{685674AB-FD81-47E7-8C57-72EDDE0093F1}" destId="{BAB1110D-7855-4FE2-B46E-D941439643AE}" srcOrd="0" destOrd="0" presId="urn:microsoft.com/office/officeart/2005/8/layout/default#1"/>
    <dgm:cxn modelId="{776F0119-F874-45C9-BF9F-9FFD4B340AA4}" type="presParOf" srcId="{685674AB-FD81-47E7-8C57-72EDDE0093F1}" destId="{D826AB2A-2B2A-498D-8D8B-BF8A67889CDA}" srcOrd="1" destOrd="0" presId="urn:microsoft.com/office/officeart/2005/8/layout/default#1"/>
    <dgm:cxn modelId="{F700D1B4-6137-47A9-A5F4-F931EFC91D41}" type="presParOf" srcId="{685674AB-FD81-47E7-8C57-72EDDE0093F1}" destId="{EB1CF951-A658-4D15-9262-EDD7360B0D6B}" srcOrd="2" destOrd="0" presId="urn:microsoft.com/office/officeart/2005/8/layout/default#1"/>
    <dgm:cxn modelId="{6FCEE143-CB0D-4B1B-A679-9F343EC6400F}" type="presParOf" srcId="{685674AB-FD81-47E7-8C57-72EDDE0093F1}" destId="{72E852F1-823C-4BD9-B401-B97AFF5B89F5}" srcOrd="3" destOrd="0" presId="urn:microsoft.com/office/officeart/2005/8/layout/default#1"/>
    <dgm:cxn modelId="{68A0C3E1-8164-4ABA-A830-1B7F3BE2197D}" type="presParOf" srcId="{685674AB-FD81-47E7-8C57-72EDDE0093F1}" destId="{6FC12522-DDEB-449C-AA34-E995D74248AD}" srcOrd="4" destOrd="0" presId="urn:microsoft.com/office/officeart/2005/8/layout/default#1"/>
    <dgm:cxn modelId="{160BA9C8-E77D-43AE-AC29-6D7FB4F00DA4}" type="presParOf" srcId="{685674AB-FD81-47E7-8C57-72EDDE0093F1}" destId="{E681E676-BEB3-450B-89F4-1DD5C0B156A2}" srcOrd="5" destOrd="0" presId="urn:microsoft.com/office/officeart/2005/8/layout/default#1"/>
    <dgm:cxn modelId="{C3C777B1-0E92-4417-A8D8-8EA31DB9BC2F}" type="presParOf" srcId="{685674AB-FD81-47E7-8C57-72EDDE0093F1}" destId="{4712DA36-5D38-45E0-8962-4F3B88AE76A4}" srcOrd="6" destOrd="0" presId="urn:microsoft.com/office/officeart/2005/8/layout/default#1"/>
    <dgm:cxn modelId="{7519C549-A463-47A7-99F8-819D99A2C99E}" type="presParOf" srcId="{685674AB-FD81-47E7-8C57-72EDDE0093F1}" destId="{297D33DA-580A-4EC2-A461-7998894567E8}" srcOrd="7" destOrd="0" presId="urn:microsoft.com/office/officeart/2005/8/layout/default#1"/>
    <dgm:cxn modelId="{3C10EDD4-1055-46A8-8078-4313951379E8}" type="presParOf" srcId="{685674AB-FD81-47E7-8C57-72EDDE0093F1}" destId="{85D706A8-723F-447A-A99A-5F459BBCF08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C7237-4782-4447-BC7A-3496575C7A8B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A536741-FCC4-4CF2-9D04-0150FCC61592}">
      <dgm:prSet custT="1"/>
      <dgm:spPr/>
      <dgm:t>
        <a:bodyPr/>
        <a:lstStyle/>
        <a:p>
          <a:pPr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«Знакомство и установление контакта»;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0DDD8-1051-46DA-8CA5-3A8753F39E91}" type="parTrans" cxnId="{E533AF3E-A142-4ECA-97E6-33D8BEBD6556}">
      <dgm:prSet/>
      <dgm:spPr/>
      <dgm:t>
        <a:bodyPr/>
        <a:lstStyle/>
        <a:p>
          <a:endParaRPr lang="ru-RU"/>
        </a:p>
      </dgm:t>
    </dgm:pt>
    <dgm:pt modelId="{FCAA9A40-957B-4E79-96A5-BD65ACD20058}" type="sibTrans" cxnId="{E533AF3E-A142-4ECA-97E6-33D8BEBD6556}">
      <dgm:prSet/>
      <dgm:spPr/>
      <dgm:t>
        <a:bodyPr/>
        <a:lstStyle/>
        <a:p>
          <a:endParaRPr lang="ru-RU"/>
        </a:p>
      </dgm:t>
    </dgm:pt>
    <dgm:pt modelId="{17761F8B-807C-42AB-9504-F9A6B5D6DA81}">
      <dgm:prSet custT="1"/>
      <dgm:spPr/>
      <dgm:t>
        <a:bodyPr/>
        <a:lstStyle/>
        <a:p>
          <a:pPr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психологической диагностики;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1CEA2-B473-4BBD-A6C5-B11AC6FEFDAD}" type="parTrans" cxnId="{4691B1DE-0A00-427E-B61D-F74B29A7CE53}">
      <dgm:prSet/>
      <dgm:spPr/>
      <dgm:t>
        <a:bodyPr/>
        <a:lstStyle/>
        <a:p>
          <a:endParaRPr lang="ru-RU"/>
        </a:p>
      </dgm:t>
    </dgm:pt>
    <dgm:pt modelId="{5B7277DE-1AFB-44C2-A602-C636111F4012}" type="sibTrans" cxnId="{4691B1DE-0A00-427E-B61D-F74B29A7CE53}">
      <dgm:prSet/>
      <dgm:spPr/>
      <dgm:t>
        <a:bodyPr/>
        <a:lstStyle/>
        <a:p>
          <a:endParaRPr lang="ru-RU"/>
        </a:p>
      </dgm:t>
    </dgm:pt>
    <dgm:pt modelId="{FF4F792D-2603-431A-9565-D2FD681A3933}">
      <dgm:prSet custT="1"/>
      <dgm:spPr/>
      <dgm:t>
        <a:bodyPr/>
        <a:lstStyle/>
        <a:p>
          <a:pPr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построения и реализации индивидуальной программы</a:t>
          </a:r>
          <a:r>
            <a:rPr lang="en-US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психологического</a:t>
          </a:r>
          <a:r>
            <a:rPr lang="en-US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A1884-96C8-4797-A57B-A538A9B7FD48}" type="parTrans" cxnId="{00BEF8A8-D73B-41D4-8BF9-C1121F6C2AD7}">
      <dgm:prSet/>
      <dgm:spPr/>
      <dgm:t>
        <a:bodyPr/>
        <a:lstStyle/>
        <a:p>
          <a:endParaRPr lang="ru-RU"/>
        </a:p>
      </dgm:t>
    </dgm:pt>
    <dgm:pt modelId="{19CBF791-0E70-46BB-AB20-F0ED891006FB}" type="sibTrans" cxnId="{00BEF8A8-D73B-41D4-8BF9-C1121F6C2AD7}">
      <dgm:prSet/>
      <dgm:spPr/>
      <dgm:t>
        <a:bodyPr/>
        <a:lstStyle/>
        <a:p>
          <a:endParaRPr lang="ru-RU"/>
        </a:p>
      </dgm:t>
    </dgm:pt>
    <dgm:pt modelId="{A789C174-8684-435B-9998-05A36D6CFBB5}" type="pres">
      <dgm:prSet presAssocID="{4BFC7237-4782-4447-BC7A-3496575C7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ADCE0-C5D7-487F-81E8-9B5BA14BA632}" type="pres">
      <dgm:prSet presAssocID="{0A536741-FCC4-4CF2-9D04-0150FCC61592}" presName="parentText" presStyleLbl="node1" presStyleIdx="0" presStyleCnt="3" custScaleX="70750" custScaleY="129409" custLinFactNeighborX="-14625" custLinFactNeighborY="8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AD0CE-1D5E-487A-BFBC-88969D0C6FE8}" type="pres">
      <dgm:prSet presAssocID="{FCAA9A40-957B-4E79-96A5-BD65ACD20058}" presName="spacer" presStyleCnt="0"/>
      <dgm:spPr/>
    </dgm:pt>
    <dgm:pt modelId="{E1501AE9-8638-4684-80B2-C2FD34A82508}" type="pres">
      <dgm:prSet presAssocID="{17761F8B-807C-42AB-9504-F9A6B5D6DA81}" presName="parentText" presStyleLbl="node1" presStyleIdx="1" presStyleCnt="3" custScaleX="72213" custScaleY="132553" custLinFactNeighborX="-3788" custLinFactNeighborY="-76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6D0DA-6D34-43C1-A208-559160A0C353}" type="pres">
      <dgm:prSet presAssocID="{5B7277DE-1AFB-44C2-A602-C636111F4012}" presName="spacer" presStyleCnt="0"/>
      <dgm:spPr/>
    </dgm:pt>
    <dgm:pt modelId="{80F897B6-DBE5-4DBB-BFC8-543246367441}" type="pres">
      <dgm:prSet presAssocID="{FF4F792D-2603-431A-9565-D2FD681A3933}" presName="parentText" presStyleLbl="node1" presStyleIdx="2" presStyleCnt="3" custScaleX="72213" custLinFactY="-4513" custLinFactNeighborX="15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EF8A8-D73B-41D4-8BF9-C1121F6C2AD7}" srcId="{4BFC7237-4782-4447-BC7A-3496575C7A8B}" destId="{FF4F792D-2603-431A-9565-D2FD681A3933}" srcOrd="2" destOrd="0" parTransId="{918A1884-96C8-4797-A57B-A538A9B7FD48}" sibTransId="{19CBF791-0E70-46BB-AB20-F0ED891006FB}"/>
    <dgm:cxn modelId="{562A3416-38B1-4B9E-8C6C-B89B4FC760C7}" type="presOf" srcId="{4BFC7237-4782-4447-BC7A-3496575C7A8B}" destId="{A789C174-8684-435B-9998-05A36D6CFBB5}" srcOrd="0" destOrd="0" presId="urn:microsoft.com/office/officeart/2005/8/layout/vList2"/>
    <dgm:cxn modelId="{D90C7DE2-1200-454B-9B37-1DC0F50C49A1}" type="presOf" srcId="{FF4F792D-2603-431A-9565-D2FD681A3933}" destId="{80F897B6-DBE5-4DBB-BFC8-543246367441}" srcOrd="0" destOrd="0" presId="urn:microsoft.com/office/officeart/2005/8/layout/vList2"/>
    <dgm:cxn modelId="{E533AF3E-A142-4ECA-97E6-33D8BEBD6556}" srcId="{4BFC7237-4782-4447-BC7A-3496575C7A8B}" destId="{0A536741-FCC4-4CF2-9D04-0150FCC61592}" srcOrd="0" destOrd="0" parTransId="{8D90DDD8-1051-46DA-8CA5-3A8753F39E91}" sibTransId="{FCAA9A40-957B-4E79-96A5-BD65ACD20058}"/>
    <dgm:cxn modelId="{4691B1DE-0A00-427E-B61D-F74B29A7CE53}" srcId="{4BFC7237-4782-4447-BC7A-3496575C7A8B}" destId="{17761F8B-807C-42AB-9504-F9A6B5D6DA81}" srcOrd="1" destOrd="0" parTransId="{4B71CEA2-B473-4BBD-A6C5-B11AC6FEFDAD}" sibTransId="{5B7277DE-1AFB-44C2-A602-C636111F4012}"/>
    <dgm:cxn modelId="{B9270D67-9CE3-44BA-8C5A-8315E25867F5}" type="presOf" srcId="{0A536741-FCC4-4CF2-9D04-0150FCC61592}" destId="{FFEADCE0-C5D7-487F-81E8-9B5BA14BA632}" srcOrd="0" destOrd="0" presId="urn:microsoft.com/office/officeart/2005/8/layout/vList2"/>
    <dgm:cxn modelId="{1C03BABB-3F7D-4300-928F-79CDD028A804}" type="presOf" srcId="{17761F8B-807C-42AB-9504-F9A6B5D6DA81}" destId="{E1501AE9-8638-4684-80B2-C2FD34A82508}" srcOrd="0" destOrd="0" presId="urn:microsoft.com/office/officeart/2005/8/layout/vList2"/>
    <dgm:cxn modelId="{421D38F7-A37D-48AC-8622-E3A608A28B2F}" type="presParOf" srcId="{A789C174-8684-435B-9998-05A36D6CFBB5}" destId="{FFEADCE0-C5D7-487F-81E8-9B5BA14BA632}" srcOrd="0" destOrd="0" presId="urn:microsoft.com/office/officeart/2005/8/layout/vList2"/>
    <dgm:cxn modelId="{1AD821BC-6483-4F1D-BA8C-BAA141E5475E}" type="presParOf" srcId="{A789C174-8684-435B-9998-05A36D6CFBB5}" destId="{2FFAD0CE-1D5E-487A-BFBC-88969D0C6FE8}" srcOrd="1" destOrd="0" presId="urn:microsoft.com/office/officeart/2005/8/layout/vList2"/>
    <dgm:cxn modelId="{10D4DD73-4D11-4485-BF22-CF0D762425F0}" type="presParOf" srcId="{A789C174-8684-435B-9998-05A36D6CFBB5}" destId="{E1501AE9-8638-4684-80B2-C2FD34A82508}" srcOrd="2" destOrd="0" presId="urn:microsoft.com/office/officeart/2005/8/layout/vList2"/>
    <dgm:cxn modelId="{4A70FDF7-DD6C-4A68-ADB4-655E0314D04A}" type="presParOf" srcId="{A789C174-8684-435B-9998-05A36D6CFBB5}" destId="{82C6D0DA-6D34-43C1-A208-559160A0C353}" srcOrd="3" destOrd="0" presId="urn:microsoft.com/office/officeart/2005/8/layout/vList2"/>
    <dgm:cxn modelId="{7CC498A4-D0EE-437E-A9D7-328A07E02D76}" type="presParOf" srcId="{A789C174-8684-435B-9998-05A36D6CFBB5}" destId="{80F897B6-DBE5-4DBB-BFC8-5432463674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1110D-7855-4FE2-B46E-D941439643AE}">
      <dsp:nvSpPr>
        <dsp:cNvPr id="0" name=""/>
        <dsp:cNvSpPr/>
      </dsp:nvSpPr>
      <dsp:spPr>
        <a:xfrm>
          <a:off x="0" y="504052"/>
          <a:ext cx="2790309" cy="20035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алгоритма психологического сопровождения пациентов </a:t>
          </a:r>
          <a:endParaRPr lang="ru-RU" sz="2100" b="1" kern="1200" dirty="0"/>
        </a:p>
      </dsp:txBody>
      <dsp:txXfrm>
        <a:off x="0" y="504052"/>
        <a:ext cx="2790309" cy="2003582"/>
      </dsp:txXfrm>
    </dsp:sp>
    <dsp:sp modelId="{EB1CF951-A658-4D15-9262-EDD7360B0D6B}">
      <dsp:nvSpPr>
        <dsp:cNvPr id="0" name=""/>
        <dsp:cNvSpPr/>
      </dsp:nvSpPr>
      <dsp:spPr>
        <a:xfrm>
          <a:off x="3069341" y="504052"/>
          <a:ext cx="2790309" cy="2003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психологических особенностей пациентов</a:t>
          </a:r>
          <a:endParaRPr lang="ru-RU" sz="2100" b="1" kern="1200" dirty="0"/>
        </a:p>
      </dsp:txBody>
      <dsp:txXfrm>
        <a:off x="3069341" y="504052"/>
        <a:ext cx="2790309" cy="2003582"/>
      </dsp:txXfrm>
    </dsp:sp>
    <dsp:sp modelId="{6FC12522-DDEB-449C-AA34-E995D74248AD}">
      <dsp:nvSpPr>
        <dsp:cNvPr id="0" name=""/>
        <dsp:cNvSpPr/>
      </dsp:nvSpPr>
      <dsp:spPr>
        <a:xfrm>
          <a:off x="6138681" y="504052"/>
          <a:ext cx="2790309" cy="20035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консультации.</a:t>
          </a:r>
          <a:endParaRPr lang="ru-RU" sz="2100" b="1" kern="1200" dirty="0"/>
        </a:p>
      </dsp:txBody>
      <dsp:txXfrm>
        <a:off x="6138681" y="504052"/>
        <a:ext cx="2790309" cy="2003582"/>
      </dsp:txXfrm>
    </dsp:sp>
    <dsp:sp modelId="{4712DA36-5D38-45E0-8962-4F3B88AE76A4}">
      <dsp:nvSpPr>
        <dsp:cNvPr id="0" name=""/>
        <dsp:cNvSpPr/>
      </dsp:nvSpPr>
      <dsp:spPr>
        <a:xfrm>
          <a:off x="1534670" y="2786665"/>
          <a:ext cx="2790309" cy="1969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программ групповых форм работы по психологическому сопровождению </a:t>
          </a:r>
          <a:endParaRPr lang="ru-RU" sz="2100" b="1" kern="1200" dirty="0"/>
        </a:p>
      </dsp:txBody>
      <dsp:txXfrm>
        <a:off x="1534670" y="2786665"/>
        <a:ext cx="2790309" cy="1969512"/>
      </dsp:txXfrm>
    </dsp:sp>
    <dsp:sp modelId="{85D706A8-723F-447A-A99A-5F459BBCF081}">
      <dsp:nvSpPr>
        <dsp:cNvPr id="0" name=""/>
        <dsp:cNvSpPr/>
      </dsp:nvSpPr>
      <dsp:spPr>
        <a:xfrm>
          <a:off x="4604011" y="2786665"/>
          <a:ext cx="2790309" cy="19695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проведение календарно–тематических мероприятий.</a:t>
          </a:r>
          <a:endParaRPr lang="ru-RU" sz="2100" b="1" kern="1200" dirty="0"/>
        </a:p>
      </dsp:txBody>
      <dsp:txXfrm>
        <a:off x="4604011" y="2786665"/>
        <a:ext cx="2790309" cy="1969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ADCE0-C5D7-487F-81E8-9B5BA14BA632}">
      <dsp:nvSpPr>
        <dsp:cNvPr id="0" name=""/>
        <dsp:cNvSpPr/>
      </dsp:nvSpPr>
      <dsp:spPr>
        <a:xfrm>
          <a:off x="0" y="306005"/>
          <a:ext cx="6414391" cy="15746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«Знакомство и установление контакта»;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68" y="382873"/>
        <a:ext cx="6260655" cy="1420912"/>
      </dsp:txXfrm>
    </dsp:sp>
    <dsp:sp modelId="{E1501AE9-8638-4684-80B2-C2FD34A82508}">
      <dsp:nvSpPr>
        <dsp:cNvPr id="0" name=""/>
        <dsp:cNvSpPr/>
      </dsp:nvSpPr>
      <dsp:spPr>
        <a:xfrm>
          <a:off x="916192" y="1771472"/>
          <a:ext cx="6547031" cy="16129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психологической диагностики;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4927" y="1850207"/>
        <a:ext cx="6389561" cy="1455434"/>
      </dsp:txXfrm>
    </dsp:sp>
    <dsp:sp modelId="{80F897B6-DBE5-4DBB-BFC8-543246367441}">
      <dsp:nvSpPr>
        <dsp:cNvPr id="0" name=""/>
        <dsp:cNvSpPr/>
      </dsp:nvSpPr>
      <dsp:spPr>
        <a:xfrm>
          <a:off x="1403686" y="3473054"/>
          <a:ext cx="6547031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построения и реализации индивидуальной программы</a:t>
          </a:r>
          <a:r>
            <a:rPr lang="en-US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психологического</a:t>
          </a:r>
          <a:r>
            <a:rPr lang="en-US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3085" y="3532453"/>
        <a:ext cx="642823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FDE7B-482A-458D-9F23-9C446A624DA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52AC5-8311-44F7-B9A5-FCD35DC85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A106F6-513E-4057-9383-8912F28BB9C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B9D830-AC3E-4462-AE1A-6F46D17A1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2406129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Кафедра </a:t>
            </a:r>
            <a:r>
              <a:rPr lang="ru-RU" sz="1600" i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психологии здоровья и </a:t>
            </a:r>
            <a:r>
              <a:rPr lang="ru-RU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коррекционнной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</a:t>
            </a:r>
            <a:r>
              <a:rPr lang="ru-RU" sz="3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вперед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протезно-ортопедического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г.Курска)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лёнка\Desktop\3 курс осень\волонтёрство\эмблема\эмблема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143"/>
            <a:ext cx="9144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УЧРЕЖДЕНИЕ ВЫСШЕГО ОБРАЗОВАНИЯ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«КУРСКИЙ ГОСУДАРСТВЕННЫЙ МЕДИЦИНСКИЙ УНИВЕРСИТЕТ»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ёнка\Desktop\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616" y="2074068"/>
            <a:ext cx="6840760" cy="3875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670"/>
            <a:ext cx="7772400" cy="166715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Базой волонтёрского отряда 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«Только вперед» 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является  ФГУП «Курское протезно-ортопедическое предприятие» .</a:t>
            </a:r>
            <a:b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Отряд сформирован в 2012 году.                                                                          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88" y="548680"/>
            <a:ext cx="1571290" cy="9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 данного волонтёрского отряда стало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ампутацией нижних конечностей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571290" cy="9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процесса реабилитации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ампутацией нижних конечностей.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вперед»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88" y="116632"/>
            <a:ext cx="1571290" cy="969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055">
            <a:off x="329077" y="2996952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650">
            <a:off x="4398418" y="3111283"/>
            <a:ext cx="4217364" cy="316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909302"/>
              </p:ext>
            </p:extLst>
          </p:nvPr>
        </p:nvGraphicFramePr>
        <p:xfrm>
          <a:off x="107504" y="1481138"/>
          <a:ext cx="8928992" cy="526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волонтерской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9636"/>
            <a:ext cx="1931330" cy="13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72708"/>
              </p:ext>
            </p:extLst>
          </p:nvPr>
        </p:nvGraphicFramePr>
        <p:xfrm>
          <a:off x="0" y="1772816"/>
          <a:ext cx="906627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598"/>
            <a:ext cx="695543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психологического сопровождения людей с ампутацией нижних конечностей включает в себя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этапа: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88" y="116632"/>
            <a:ext cx="1571290" cy="9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Алёнка\Desktop\9851055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5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543</TotalTime>
  <Words>124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                     Кафедра психологии здоровья и коррекционнной психологии   Волонтёрский отряд «Только вперед»  (на базе протезно-ортопедического предприятия г.Курска) </vt:lpstr>
      <vt:lpstr>Базой волонтёрского отряда «Только вперед» является  ФГУП «Курское протезно-ортопедическое предприятие» . Отряд сформирован в 2012 году.                                                                                     </vt:lpstr>
      <vt:lpstr>Одной из важнейших задач данного волонтёрского отряда стало психологическое сопровождение реабилитационного процесса пациентов с ампутацией нижних конечностей</vt:lpstr>
      <vt:lpstr>«Только вперед»</vt:lpstr>
      <vt:lpstr>Задачи волонтерской  деятельности</vt:lpstr>
      <vt:lpstr>Процесс психологического сопровождения людей с ампутацией нижних конечностей включает в себя  три этапа: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профессионально ориентированных волонтерских проектов: методология и технология формирования профессиональной идентичности</dc:title>
  <dc:creator>Admin</dc:creator>
  <cp:lastModifiedBy>User</cp:lastModifiedBy>
  <cp:revision>40</cp:revision>
  <cp:lastPrinted>2016-03-01T11:39:30Z</cp:lastPrinted>
  <dcterms:created xsi:type="dcterms:W3CDTF">2015-03-24T20:27:21Z</dcterms:created>
  <dcterms:modified xsi:type="dcterms:W3CDTF">2018-01-15T12:31:31Z</dcterms:modified>
</cp:coreProperties>
</file>