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5" d="100"/>
          <a:sy n="105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" y="0"/>
            <a:ext cx="9142262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73498" y="115911"/>
            <a:ext cx="5293217" cy="997666"/>
          </a:xfrm>
          <a:prstGeom prst="rect">
            <a:avLst/>
          </a:prstGeom>
          <a:solidFill>
            <a:srgbClr val="DDC79B">
              <a:alpha val="76000"/>
            </a:srgbClr>
          </a:solidFill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>ФГБОУ ВО КУРСКИЙ ГОСУДАРСТВЕННЫЙ МЕДИЦИНСКИЙ УНИВЕРСИТЕТ МИНЗДРАВА РОССИИ</a:t>
            </a:r>
            <a:endParaRPr lang="ru-RU" sz="1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17" y="945255"/>
            <a:ext cx="2057683" cy="1618007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35496" y="2933158"/>
            <a:ext cx="752088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latin typeface="Dotum" pitchFamily="34" charset="-127"/>
                <a:ea typeface="Dotum" pitchFamily="34" charset="-127"/>
                <a:cs typeface="Aharoni" pitchFamily="2" charset="-79"/>
              </a:rPr>
              <a:t>ВОЛОНТЕРСКИЙ ОТРЯД «СНЕЖНЫЙ ДЕСАНТ»</a:t>
            </a:r>
            <a:endParaRPr lang="ru-RU" sz="4400" b="1" dirty="0">
              <a:latin typeface="Dotum" pitchFamily="34" charset="-127"/>
              <a:ea typeface="Dotum" pitchFamily="34" charset="-127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603125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КАФЕДРА ФИЗИКИ, ИНФОРМАТИКИ И МАТЕМАТИКИ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8511" y="1825625"/>
            <a:ext cx="516953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Руководитель отряда: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доцент кафедры физики, информатики и математики,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к.п.н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Горюшкин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Евгений Игоревич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762" y="81480"/>
            <a:ext cx="5432080" cy="677651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Направление работы волонтерского </a:t>
            </a:r>
            <a:r>
              <a:rPr lang="ru-RU" sz="3200" b="1" dirty="0"/>
              <a:t>отряда: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поисковая работа;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военно-патриотическое воспитание;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краеведение;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военная история;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действия 101, 104 и 105 отдельных лыжных батальонов в курской области;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боевые действия на территории курской области в годы ВОВ.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9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618" y="365126"/>
            <a:ext cx="5232903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Формы </a:t>
            </a:r>
            <a:r>
              <a:rPr lang="ru-RU" sz="3200" dirty="0"/>
              <a:t>проведения поисково-краеведческой </a:t>
            </a:r>
            <a:r>
              <a:rPr lang="ru-RU" sz="3200" dirty="0" smtClean="0"/>
              <a:t>работы: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404" y="1825625"/>
            <a:ext cx="5169529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участие </a:t>
            </a:r>
            <a:r>
              <a:rPr lang="ru-RU" dirty="0"/>
              <a:t>во Всероссийской </a:t>
            </a:r>
            <a:r>
              <a:rPr lang="ru-RU" dirty="0" smtClean="0"/>
              <a:t>«Вахте Памяти»; </a:t>
            </a:r>
            <a:endParaRPr lang="ru-RU" dirty="0"/>
          </a:p>
          <a:p>
            <a:r>
              <a:rPr lang="ru-RU" dirty="0" smtClean="0"/>
              <a:t>поисковые </a:t>
            </a:r>
            <a:r>
              <a:rPr lang="ru-RU" dirty="0"/>
              <a:t>экспедиции отряда; </a:t>
            </a:r>
          </a:p>
          <a:p>
            <a:r>
              <a:rPr lang="ru-RU" dirty="0" smtClean="0"/>
              <a:t>поисковый </a:t>
            </a:r>
            <a:r>
              <a:rPr lang="ru-RU" dirty="0"/>
              <a:t>музей; </a:t>
            </a:r>
          </a:p>
          <a:p>
            <a:r>
              <a:rPr lang="ru-RU" dirty="0" smtClean="0"/>
              <a:t>исторические </a:t>
            </a:r>
            <a:r>
              <a:rPr lang="ru-RU" dirty="0"/>
              <a:t>и военно-исторические секции; </a:t>
            </a:r>
          </a:p>
          <a:p>
            <a:r>
              <a:rPr lang="ru-RU" dirty="0" smtClean="0"/>
              <a:t>экспедиции </a:t>
            </a:r>
            <a:r>
              <a:rPr lang="ru-RU" dirty="0"/>
              <a:t>и работа по заданиям музеев; </a:t>
            </a:r>
          </a:p>
          <a:p>
            <a:r>
              <a:rPr lang="ru-RU" dirty="0" smtClean="0"/>
              <a:t>сотрудничество </a:t>
            </a:r>
            <a:r>
              <a:rPr lang="ru-RU" dirty="0"/>
              <a:t>с поисковиками других </a:t>
            </a:r>
            <a:r>
              <a:rPr lang="ru-RU" dirty="0" smtClean="0"/>
              <a:t>городов.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404" y="365126"/>
            <a:ext cx="5241956" cy="1325563"/>
          </a:xfrm>
        </p:spPr>
        <p:txBody>
          <a:bodyPr/>
          <a:lstStyle/>
          <a:p>
            <a:r>
              <a:rPr lang="ru-RU" dirty="0" smtClean="0"/>
              <a:t>Результат поиска: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05" y="1436326"/>
            <a:ext cx="1627114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09" y="1303699"/>
            <a:ext cx="1957244" cy="5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8" y="841972"/>
            <a:ext cx="7187783" cy="4816444"/>
          </a:xfrm>
        </p:spPr>
      </p:pic>
    </p:spTree>
    <p:extLst>
      <p:ext uri="{BB962C8B-B14F-4D97-AF65-F5344CB8AC3E}">
        <p14:creationId xmlns:p14="http://schemas.microsoft.com/office/powerpoint/2010/main" val="4842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55b84ebf7789a0872276d515d7e33f80d46c3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115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Формы проведения поисково-краеведческой работы:</vt:lpstr>
      <vt:lpstr>Результат поиска: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горошек</cp:lastModifiedBy>
  <cp:revision>11</cp:revision>
  <dcterms:created xsi:type="dcterms:W3CDTF">2015-09-22T12:08:41Z</dcterms:created>
  <dcterms:modified xsi:type="dcterms:W3CDTF">2017-06-05T17:29:24Z</dcterms:modified>
</cp:coreProperties>
</file>