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90" r:id="rId6"/>
    <p:sldId id="267" r:id="rId7"/>
    <p:sldId id="291" r:id="rId8"/>
    <p:sldId id="268" r:id="rId9"/>
    <p:sldId id="270" r:id="rId10"/>
    <p:sldId id="283" r:id="rId11"/>
    <p:sldId id="284" r:id="rId12"/>
    <p:sldId id="292" r:id="rId13"/>
    <p:sldId id="286" r:id="rId14"/>
    <p:sldId id="295" r:id="rId15"/>
    <p:sldId id="293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47674-254D-4D24-A5CB-5271093DA88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74D23-23FC-47E8-99BC-68F2992D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3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4D23-23FC-47E8-99BC-68F2992DB8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4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BE18EF-2E20-4553-BF19-5B7ACD274F5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9E582A-6B62-479B-86EE-472A65C71C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984776" cy="158417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Федеральное государственное бюджетное образовательное учреждение высшего образования «курский государственный медицинский университет»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министерства здравоохранения российской Федерации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ru-RU" sz="2300" b="1" dirty="0" smtClean="0"/>
          </a:p>
          <a:p>
            <a:pPr>
              <a:spcBef>
                <a:spcPts val="0"/>
              </a:spcBef>
            </a:pPr>
            <a:r>
              <a:rPr lang="ru-RU" sz="2600" b="1" dirty="0" smtClean="0"/>
              <a:t>Доклад </a:t>
            </a:r>
          </a:p>
          <a:p>
            <a:pPr>
              <a:spcBef>
                <a:spcPts val="0"/>
              </a:spcBef>
            </a:pPr>
            <a:r>
              <a:rPr lang="ru-RU" sz="2600" b="1" dirty="0" smtClean="0"/>
              <a:t>начальника управления правового обеспечения и государственного заказа – руководителя контрактной службы - заместителя председателя комиссии по противодействию коррупции </a:t>
            </a:r>
          </a:p>
          <a:p>
            <a:pPr>
              <a:spcBef>
                <a:spcPts val="0"/>
              </a:spcBef>
            </a:pPr>
            <a:r>
              <a:rPr lang="ru-RU" sz="2600" b="1" dirty="0" smtClean="0"/>
              <a:t>Л.Н. Антошина </a:t>
            </a:r>
          </a:p>
          <a:p>
            <a:pPr>
              <a:spcBef>
                <a:spcPts val="0"/>
              </a:spcBef>
            </a:pPr>
            <a:endParaRPr lang="ru-RU" sz="900" b="1" i="1" dirty="0" smtClean="0"/>
          </a:p>
          <a:p>
            <a:pPr>
              <a:spcBef>
                <a:spcPts val="0"/>
              </a:spcBef>
            </a:pPr>
            <a:r>
              <a:rPr lang="ru-RU" sz="3200" b="1" i="1" dirty="0" smtClean="0"/>
              <a:t>«О работе комиссии по противодействию коррупции»</a:t>
            </a:r>
          </a:p>
          <a:p>
            <a:pPr>
              <a:spcBef>
                <a:spcPts val="0"/>
              </a:spcBef>
            </a:pPr>
            <a:endParaRPr lang="ru-RU" sz="3200" b="1" i="1" dirty="0" smtClean="0"/>
          </a:p>
          <a:p>
            <a:pPr>
              <a:spcBef>
                <a:spcPts val="0"/>
              </a:spcBef>
            </a:pPr>
            <a:endParaRPr lang="ru-RU" sz="3200" b="1" i="1" dirty="0"/>
          </a:p>
          <a:p>
            <a:pPr>
              <a:spcBef>
                <a:spcPts val="0"/>
              </a:spcBef>
            </a:pPr>
            <a:endParaRPr lang="ru-RU" sz="3200" b="1" i="1" dirty="0" smtClean="0"/>
          </a:p>
          <a:p>
            <a:pPr>
              <a:spcBef>
                <a:spcPts val="0"/>
              </a:spcBef>
            </a:pPr>
            <a:r>
              <a:rPr lang="ru-RU" sz="2600" b="1" dirty="0" smtClean="0"/>
              <a:t>19.04.2021 г.</a:t>
            </a:r>
            <a:endParaRPr lang="ru-RU" sz="2600" b="1" dirty="0"/>
          </a:p>
          <a:p>
            <a:pPr>
              <a:spcBef>
                <a:spcPts val="0"/>
              </a:spcBef>
            </a:pPr>
            <a:endParaRPr lang="ru-RU" sz="3200" b="1" i="1" dirty="0"/>
          </a:p>
          <a:p>
            <a:pPr>
              <a:spcBef>
                <a:spcPts val="0"/>
              </a:spcBef>
            </a:pPr>
            <a:endParaRPr lang="ru-RU" b="1" i="1" dirty="0" smtClean="0"/>
          </a:p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b="1" dirty="0" smtClean="0"/>
          </a:p>
          <a:p>
            <a:pPr>
              <a:spcBef>
                <a:spcPts val="0"/>
              </a:spcBef>
            </a:pPr>
            <a:endParaRPr lang="ru-RU" b="1" dirty="0"/>
          </a:p>
        </p:txBody>
      </p:sp>
      <p:pic>
        <p:nvPicPr>
          <p:cNvPr id="1026" name="Picture 2" descr="C:\Users\user\Desktop\ЛОГОТИПЫ КГМУ\логотип 2019 г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402"/>
            <a:ext cx="1872208" cy="17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49701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Встреча студентов Университета с </a:t>
            </a:r>
            <a:r>
              <a:rPr lang="ru-RU" sz="2400" spc="4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прокурором прокуратуры Курской области Юлией Викторовной Рюмшиной по вопросу антикоррупционного </a:t>
            </a:r>
            <a:r>
              <a:rPr lang="ru-RU" sz="24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просвещения</a:t>
            </a:r>
            <a:br>
              <a:rPr lang="ru-RU" sz="24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4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(15 ноября 2020 г.)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316288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4248472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165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1649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8127"/>
            <a:ext cx="3810000" cy="24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4826"/>
            <a:ext cx="3810000" cy="24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0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28215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Региональный конкурс социальной рекламы «Молодежь против коррупции»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(ноябрь 2020 г.)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316288" cy="4896544"/>
          </a:xfrm>
        </p:spPr>
        <p:txBody>
          <a:bodyPr>
            <a:normAutofit lnSpcReduction="10000"/>
          </a:bodyPr>
          <a:lstStyle/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ea typeface="Times New Roman"/>
                <a:cs typeface="Times New Roman"/>
              </a:rPr>
              <a:t>Первое место в </a:t>
            </a:r>
            <a:r>
              <a:rPr lang="ru-RU" sz="2800" dirty="0" smtClean="0">
                <a:ea typeface="Times New Roman"/>
                <a:cs typeface="Times New Roman"/>
              </a:rPr>
              <a:t>номинации: </a:t>
            </a:r>
          </a:p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  <a:cs typeface="Times New Roman"/>
              </a:rPr>
              <a:t>«</a:t>
            </a:r>
            <a:r>
              <a:rPr lang="ru-RU" sz="2800" dirty="0">
                <a:ea typeface="Times New Roman"/>
                <a:cs typeface="Times New Roman"/>
              </a:rPr>
              <a:t>Лучший видеоролик» заняли студенты 3 курса лечебного факультета Университета: 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Times New Roman"/>
                <a:cs typeface="Times New Roman"/>
              </a:rPr>
              <a:t>Халин </a:t>
            </a:r>
            <a:r>
              <a:rPr lang="ru-RU" sz="2800" dirty="0">
                <a:ea typeface="Times New Roman"/>
                <a:cs typeface="Times New Roman"/>
              </a:rPr>
              <a:t>Александр, Фурсова Валерия, Васищев Владислав, Калашников Константин.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lnSpcReduction="10000"/>
          </a:bodyPr>
          <a:lstStyle/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3244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86210"/>
          </a:xfrm>
        </p:spPr>
        <p:txBody>
          <a:bodyPr>
            <a:normAutofit fontScale="90000"/>
          </a:bodyPr>
          <a:lstStyle/>
          <a:p>
            <a:r>
              <a:rPr lang="ru-RU" sz="2400" spc="40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IV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 Региональная научно-практическая онлайн-конференция «Актуальные вопросы выявления коррупциогенности в современном обществе»</a:t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(17 ноября 2020 г.)</a:t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244280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72272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1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930226"/>
          </a:xfrm>
        </p:spPr>
        <p:txBody>
          <a:bodyPr>
            <a:normAutofit fontScale="90000"/>
          </a:bodyPr>
          <a:lstStyle/>
          <a:p>
            <a:pPr marL="21590" indent="338455">
              <a:spcAft>
                <a:spcPts val="0"/>
              </a:spcAft>
            </a:pPr>
            <a: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Воспитательное </a:t>
            </a:r>
            <a:r>
              <a:rPr lang="ru-RU" sz="3200" spc="4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онлайн-мероприятие «Коррупция в сфере образования, как одна из угроз безопасности современной России</a:t>
            </a:r>
            <a: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»</a:t>
            </a:r>
            <a:b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200" spc="4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(05 апреля 2021 г.)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24428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 descr="https://kurskmed.com/upload/departments/physics/news/%D0%BA%D0%BE%D1%80%D1%80%D1%83%D0%BF%D1%86%D0%B8%D1%8F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5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dirty="0">
                <a:solidFill>
                  <a:prstClr val="black"/>
                </a:solidFill>
                <a:effectLst/>
                <a:latin typeface="Times New Roman"/>
              </a:rPr>
              <a:t>Комиссия по противодействию коррупции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203323"/>
            <a:ext cx="4464496" cy="5362828"/>
          </a:xfrm>
        </p:spPr>
        <p:txBody>
          <a:bodyPr>
            <a:normAutofit lnSpcReduction="10000"/>
          </a:bodyPr>
          <a:lstStyle/>
          <a:p>
            <a:pPr marL="137160" lvl="0" indent="0" algn="ctr">
              <a:buClr>
                <a:prstClr val="black">
                  <a:shade val="95000"/>
                </a:prstClr>
              </a:buClr>
              <a:buNone/>
            </a:pPr>
            <a:r>
              <a:rPr lang="ru-RU" sz="2600" dirty="0">
                <a:solidFill>
                  <a:prstClr val="black"/>
                </a:solidFill>
              </a:rPr>
              <a:t>Обновленный состав комиссии утвержден приказом ректора </a:t>
            </a:r>
          </a:p>
          <a:p>
            <a:pPr marL="137160" lvl="0" indent="0" algn="ctr">
              <a:buClr>
                <a:prstClr val="black">
                  <a:shade val="95000"/>
                </a:prstClr>
              </a:buClr>
              <a:buNone/>
            </a:pPr>
            <a:r>
              <a:rPr lang="ru-RU" sz="2600" dirty="0">
                <a:solidFill>
                  <a:prstClr val="black"/>
                </a:solidFill>
              </a:rPr>
              <a:t>от </a:t>
            </a:r>
            <a:r>
              <a:rPr lang="ru-RU" sz="2600" dirty="0" smtClean="0">
                <a:solidFill>
                  <a:prstClr val="black"/>
                </a:solidFill>
              </a:rPr>
              <a:t>16.04.2021 </a:t>
            </a:r>
            <a:r>
              <a:rPr lang="ru-RU" sz="2600" dirty="0">
                <a:solidFill>
                  <a:prstClr val="black"/>
                </a:solidFill>
              </a:rPr>
              <a:t>г. № </a:t>
            </a:r>
            <a:r>
              <a:rPr lang="ru-RU" sz="2600" dirty="0" smtClean="0">
                <a:solidFill>
                  <a:prstClr val="black"/>
                </a:solidFill>
              </a:rPr>
              <a:t>173</a:t>
            </a:r>
            <a:endParaRPr lang="ru-RU" sz="2600" dirty="0">
              <a:solidFill>
                <a:prstClr val="black"/>
              </a:solidFill>
            </a:endParaRPr>
          </a:p>
          <a:p>
            <a:pPr marL="137160" lvl="0" indent="0" algn="ctr">
              <a:buClr>
                <a:prstClr val="black">
                  <a:shade val="95000"/>
                </a:prstClr>
              </a:buClr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137160" lvl="0" indent="0" algn="ctr">
              <a:buClr>
                <a:prstClr val="black">
                  <a:shade val="95000"/>
                </a:prstClr>
              </a:buClr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В </a:t>
            </a:r>
            <a:r>
              <a:rPr lang="ru-RU" sz="2600" dirty="0">
                <a:solidFill>
                  <a:prstClr val="black"/>
                </a:solidFill>
              </a:rPr>
              <a:t>ходе работы комиссии в текущем учебном году нарушений антикоррупционного законодательства не выявлено, заявлений по нарушениям коррупционной направленности не поступало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100" name="Picture 4" descr="C:\Users\User\Desktop\Доклад на ректорат 19.04.2021 г. О работе коиссии по потиводействию коррупции\МАТЕРИАЛЫ ДЛЯ ДОКЛАДА\ПРИКА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03323"/>
            <a:ext cx="3960440" cy="53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Решения 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ректората от 19.04.2021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по 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вопросу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«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О работе комиссии по противодействию коррупции»</a:t>
            </a:r>
            <a:br>
              <a:rPr lang="ru-RU" sz="1400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</a:b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84976" cy="62646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1600" dirty="0" smtClean="0">
                <a:ea typeface="Calibri"/>
                <a:cs typeface="Times New Roman"/>
              </a:rPr>
              <a:t>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 </a:t>
            </a:r>
            <a:r>
              <a:rPr lang="ru-RU" sz="1600" dirty="0" smtClean="0">
                <a:ea typeface="Calibri"/>
                <a:cs typeface="Times New Roman"/>
              </a:rPr>
              <a:t>   </a:t>
            </a:r>
            <a:r>
              <a:rPr lang="ru-RU" sz="1100" dirty="0" smtClean="0">
                <a:ea typeface="Calibri"/>
                <a:cs typeface="Times New Roman"/>
              </a:rPr>
              <a:t>Заслушав и </a:t>
            </a:r>
            <a:r>
              <a:rPr lang="ru-RU" sz="1100" dirty="0">
                <a:ea typeface="Calibri"/>
                <a:cs typeface="Times New Roman"/>
              </a:rPr>
              <a:t>обсудив доклад начальника управления правового обеспечения и государственного заказа - руководителя контрактной службы - заместителя председателя комиссии по противодействию коррупции Л.Н. Антошина ректорат принимает решение</a:t>
            </a:r>
            <a:r>
              <a:rPr lang="ru-RU" sz="1100" dirty="0" smtClean="0">
                <a:ea typeface="Calibri"/>
                <a:cs typeface="Times New Roman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ea typeface="Calibri"/>
              </a:rPr>
              <a:t>   1</a:t>
            </a:r>
            <a:r>
              <a:rPr lang="ru-RU" sz="1100" dirty="0" smtClean="0">
                <a:ea typeface="Calibri"/>
              </a:rPr>
              <a:t>. Организовать </a:t>
            </a:r>
            <a:r>
              <a:rPr lang="ru-RU" sz="1100" dirty="0">
                <a:ea typeface="Calibri"/>
              </a:rPr>
              <a:t>встречи обучающихся (в том числе Международного медицинского института) и работников Университета с представителями прокуратуры и Управления внутренних дел по Курской области с целью проведения профилактических бесед по антикоррупционным вопросам.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ea typeface="Calibri"/>
                <a:cs typeface="Times New Roman"/>
              </a:rPr>
              <a:t> </a:t>
            </a:r>
            <a:r>
              <a:rPr lang="ru-RU" sz="1100" dirty="0" smtClean="0">
                <a:ea typeface="Calibri"/>
                <a:cs typeface="Times New Roman"/>
              </a:rPr>
              <a:t>    </a:t>
            </a:r>
            <a:r>
              <a:rPr lang="ru-RU" sz="1100" dirty="0" smtClean="0">
                <a:ea typeface="Calibri"/>
                <a:cs typeface="Times New Roman"/>
              </a:rPr>
              <a:t>Ответственные</a:t>
            </a:r>
            <a:r>
              <a:rPr lang="ru-RU" sz="1100" dirty="0">
                <a:ea typeface="Calibri"/>
                <a:cs typeface="Times New Roman"/>
              </a:rPr>
              <a:t>: начальник управления правого обеспечения и государственного заказа - руководителя контрактной службы Л.Н. Антошин, директор Международного медицинского института доцент М.Т. Шехине</a:t>
            </a:r>
            <a:r>
              <a:rPr lang="ru-RU" sz="1100" dirty="0" smtClean="0">
                <a:ea typeface="Calibri"/>
                <a:cs typeface="Times New Roman"/>
              </a:rPr>
              <a:t>. Срок</a:t>
            </a:r>
            <a:r>
              <a:rPr lang="ru-RU" sz="1100" dirty="0">
                <a:ea typeface="Calibri"/>
                <a:cs typeface="Times New Roman"/>
              </a:rPr>
              <a:t>: декабрь 2021 г., май 2022 г. 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ea typeface="Calibri"/>
              </a:rPr>
              <a:t>    2</a:t>
            </a:r>
            <a:r>
              <a:rPr lang="ru-RU" sz="1100" dirty="0" smtClean="0">
                <a:ea typeface="Calibri"/>
              </a:rPr>
              <a:t>. Продолжить реализацию дополнительной профессиональной программы повышения квалификации для работников Университета, в том числе в дистанционной форме, по теме: «Организация и технология мероприятий по противодействию коррупции в системе высшего образования» в Центре экспертизы и повышения квалификации педагогических </a:t>
            </a:r>
            <a:r>
              <a:rPr lang="ru-RU" sz="1100" dirty="0" smtClean="0">
                <a:ea typeface="Calibri"/>
              </a:rPr>
              <a:t>работников.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</a:t>
            </a:r>
            <a:r>
              <a:rPr lang="ru-RU" sz="1100" dirty="0" smtClean="0"/>
              <a:t>    </a:t>
            </a:r>
            <a:r>
              <a:rPr lang="ru-RU" sz="1100" dirty="0" smtClean="0"/>
              <a:t>Ответственные: начальник управления правого обеспечения и государственного заказа - руководителя контрактной службы Л.Н. Антошин, начальник управления кадровой работы и управления персоналом Н.Н. Сорокина, начальник Центра экспертизы и повышения квалификации педагогических работников доцент Т.А. Олейникова. </a:t>
            </a:r>
            <a:r>
              <a:rPr lang="ru-RU" sz="1100" dirty="0" smtClean="0">
                <a:ea typeface="Calibri"/>
                <a:cs typeface="Times New Roman"/>
              </a:rPr>
              <a:t>Срок</a:t>
            </a:r>
            <a:r>
              <a:rPr lang="ru-RU" sz="1100" dirty="0">
                <a:ea typeface="Calibri"/>
                <a:cs typeface="Times New Roman"/>
              </a:rPr>
              <a:t>: май 2021 г., март 2022 г. </a:t>
            </a:r>
            <a:endParaRPr lang="ru-RU" sz="1100" dirty="0" smtClean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  <a:ea typeface="Calibri"/>
              </a:rPr>
              <a:t>    3</a:t>
            </a:r>
            <a:r>
              <a:rPr lang="ru-RU" sz="1100" dirty="0">
                <a:solidFill>
                  <a:prstClr val="black"/>
                </a:solidFill>
                <a:ea typeface="Calibri"/>
              </a:rPr>
              <a:t>. Организовать и провести конкурс студенческих работ «Мы за мир без коррупции» (плакатов, стенных газет, рисунков, стихов, инсталляций и т.д.), приуроченный к международному Дню борьбы с коррупцией (9 декабря).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  <a:ea typeface="Calibri"/>
                <a:cs typeface="Times New Roman"/>
              </a:rPr>
              <a:t>     Ответственные</a:t>
            </a: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>: начальник управления правого обеспечения и государственного заказа - руководителя контрактной службы Л.Н. Антошин, проректор по воспитательной работе, социальному развитию и связям с общественностью доцент А.А. Кузнецова, председатель профкома студентов А.А. Старых</a:t>
            </a:r>
            <a:r>
              <a:rPr lang="ru-RU" sz="1100" dirty="0" smtClean="0">
                <a:solidFill>
                  <a:prstClr val="black"/>
                </a:solidFill>
                <a:ea typeface="Calibri"/>
                <a:cs typeface="Times New Roman"/>
              </a:rPr>
              <a:t>. Срок</a:t>
            </a: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>: декабрь 2021 г.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  <a:ea typeface="Calibri"/>
              </a:rPr>
              <a:t>     4</a:t>
            </a:r>
            <a:r>
              <a:rPr lang="ru-RU" sz="1100" dirty="0">
                <a:solidFill>
                  <a:prstClr val="black"/>
                </a:solidFill>
                <a:ea typeface="Calibri"/>
              </a:rPr>
              <a:t>. Подготовить и распечатать для дальнейшего распространения среди обучающихся и работников Университета в Редакционно - издательском отделе Университета памятки антикоррупционной направленности «Мы – против коррупции» на русском и английском языках.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</a:rPr>
              <a:t>      Ответственные</a:t>
            </a:r>
            <a:r>
              <a:rPr lang="ru-RU" sz="1100" dirty="0">
                <a:solidFill>
                  <a:prstClr val="black"/>
                </a:solidFill>
              </a:rPr>
              <a:t>: начальник управления правого обеспечения и государственного заказа - руководителя контрактной службы Л.Н. Антошин, директор Международного медицинского института доцент М.Т. Шехине, заведующий Редакционно-издательским отделом Г.А. </a:t>
            </a:r>
            <a:r>
              <a:rPr lang="ru-RU" sz="1100" dirty="0" smtClean="0">
                <a:solidFill>
                  <a:prstClr val="black"/>
                </a:solidFill>
              </a:rPr>
              <a:t>Евдокимова.      Срок</a:t>
            </a:r>
            <a:r>
              <a:rPr lang="ru-RU" sz="1100" dirty="0">
                <a:solidFill>
                  <a:prstClr val="black"/>
                </a:solidFill>
              </a:rPr>
              <a:t>: декабрь 2021 г., май 2022 г.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  <a:ea typeface="Calibri"/>
              </a:rPr>
              <a:t>    5</a:t>
            </a:r>
            <a:r>
              <a:rPr lang="ru-RU" sz="1100" dirty="0">
                <a:solidFill>
                  <a:prstClr val="black"/>
                </a:solidFill>
                <a:ea typeface="Calibri"/>
              </a:rPr>
              <a:t>. Разработать и утвердить на ученом совете Университета План Университета по противодействию коррупции на 2021-2022 учебный год.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</a:rPr>
              <a:t>     Ответственные</a:t>
            </a:r>
            <a:r>
              <a:rPr lang="ru-RU" sz="1100" dirty="0">
                <a:solidFill>
                  <a:prstClr val="black"/>
                </a:solidFill>
              </a:rPr>
              <a:t>: </a:t>
            </a:r>
            <a:r>
              <a:rPr lang="ru-RU" sz="1100" dirty="0" err="1">
                <a:solidFill>
                  <a:prstClr val="black"/>
                </a:solidFill>
              </a:rPr>
              <a:t>и.о</a:t>
            </a:r>
            <a:r>
              <a:rPr lang="ru-RU" sz="1100" dirty="0">
                <a:solidFill>
                  <a:prstClr val="black"/>
                </a:solidFill>
              </a:rPr>
              <a:t>. проректора по образовательной деятельности и общим вопросам – председатель комиссии по противодействию коррупции доцент В.П. Гаврилюк, начальник управления правого обеспечения и государственного заказа - руководителя контрактной службы Л.Н. Антошин</a:t>
            </a:r>
            <a:r>
              <a:rPr lang="ru-RU" sz="1100" dirty="0" smtClean="0">
                <a:solidFill>
                  <a:prstClr val="black"/>
                </a:solidFill>
              </a:rPr>
              <a:t>. Срок</a:t>
            </a:r>
            <a:r>
              <a:rPr lang="ru-RU" sz="1100" dirty="0">
                <a:solidFill>
                  <a:prstClr val="black"/>
                </a:solidFill>
              </a:rPr>
              <a:t>: сентябрь 2021 г.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  <a:ea typeface="Calibri"/>
              </a:rPr>
              <a:t>     6</a:t>
            </a:r>
            <a:r>
              <a:rPr lang="ru-RU" sz="1100" dirty="0">
                <a:solidFill>
                  <a:prstClr val="black"/>
                </a:solidFill>
                <a:ea typeface="Calibri"/>
              </a:rPr>
              <a:t>. Проводить тематические практические занятия воспитательного характера антикоррупционной направленности с обучающимися Университета с привлечением преподавателей правовых дисциплин кафедры общественного здоровья и здравоохранения.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  <a:ea typeface="Calibri"/>
                <a:cs typeface="Times New Roman"/>
              </a:rPr>
              <a:t>     Ответственный</a:t>
            </a: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>: начальник управления правого обеспечения и государственного заказа - руководителя контрактной службы Л.Н. Антошин, заведующий кафедрой общественного здоровья и здравоохранения доцент Т.Н. Каменева</a:t>
            </a:r>
            <a:r>
              <a:rPr lang="ru-RU" sz="1100" dirty="0" smtClean="0">
                <a:solidFill>
                  <a:prstClr val="black"/>
                </a:solidFill>
                <a:ea typeface="Calibri"/>
                <a:cs typeface="Times New Roman"/>
              </a:rPr>
              <a:t>. рок</a:t>
            </a: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>: в течение 2021-2022 учебного года.</a:t>
            </a:r>
          </a:p>
          <a:p>
            <a:pPr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ru-RU" sz="1100" dirty="0" smtClean="0">
                <a:solidFill>
                  <a:prstClr val="black"/>
                </a:solidFill>
                <a:ea typeface="Calibri"/>
              </a:rPr>
              <a:t>      7</a:t>
            </a:r>
            <a:r>
              <a:rPr lang="ru-RU" sz="1100" dirty="0">
                <a:solidFill>
                  <a:prstClr val="black"/>
                </a:solidFill>
                <a:ea typeface="Calibri"/>
              </a:rPr>
              <a:t>. Контроль за исполнением настоящего проекта решения возложить на </a:t>
            </a:r>
            <a:r>
              <a:rPr lang="ru-RU" sz="1100" dirty="0" err="1">
                <a:solidFill>
                  <a:prstClr val="black"/>
                </a:solidFill>
                <a:ea typeface="Calibri"/>
              </a:rPr>
              <a:t>и.о</a:t>
            </a:r>
            <a:r>
              <a:rPr lang="ru-RU" sz="1100" dirty="0">
                <a:solidFill>
                  <a:prstClr val="black"/>
                </a:solidFill>
                <a:ea typeface="Calibri"/>
              </a:rPr>
              <a:t>. проректора по образовательной деятельности и общим вопросам доцента – председателя комиссии по противодействию коррупции доцента В.П. Гаврилюка.</a:t>
            </a:r>
          </a:p>
          <a:p>
            <a:pPr algn="just">
              <a:spcBef>
                <a:spcPts val="0"/>
              </a:spcBef>
            </a:pPr>
            <a:endParaRPr lang="ru-RU" sz="110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2122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tx1"/>
                </a:solidFill>
                <a:effectLst/>
                <a:latin typeface="+mn-lt"/>
              </a:rPr>
              <a:t>Благодарю</a:t>
            </a:r>
            <a:br>
              <a:rPr lang="ru-RU" sz="60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6000" i="1" dirty="0" smtClean="0">
                <a:solidFill>
                  <a:schemeClr val="tx1"/>
                </a:solidFill>
                <a:effectLst/>
                <a:latin typeface="+mn-lt"/>
              </a:rPr>
              <a:t>за внимание!</a:t>
            </a:r>
            <a:endParaRPr lang="ru-RU" sz="6000" i="1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9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39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			 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		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Работа комиссии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	по противодействию коррупции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		  в 2020-2021 учебном году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	проведена в соответствии  с: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07"/>
            <a:ext cx="1872208" cy="26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4032448"/>
          </a:xfrm>
        </p:spPr>
        <p:txBody>
          <a:bodyPr>
            <a:noAutofit/>
          </a:bodyPr>
          <a:lstStyle/>
          <a:p>
            <a:pPr marL="137160" lvl="0" indent="0" algn="just"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- Планом </a:t>
            </a:r>
            <a:r>
              <a:rPr lang="ru-RU" sz="2400" dirty="0">
                <a:solidFill>
                  <a:prstClr val="black"/>
                </a:solidFill>
              </a:rPr>
              <a:t>Университета по противодействию коррупции на 2020-2021 учебный </a:t>
            </a:r>
            <a:r>
              <a:rPr lang="ru-RU" sz="2400" dirty="0" smtClean="0">
                <a:solidFill>
                  <a:prstClr val="black"/>
                </a:solidFill>
              </a:rPr>
              <a:t>год;</a:t>
            </a:r>
          </a:p>
          <a:p>
            <a:pPr marL="137160" lvl="0" indent="0" algn="just">
              <a:spcBef>
                <a:spcPts val="0"/>
              </a:spcBef>
              <a:buClr>
                <a:prstClr val="black">
                  <a:shade val="95000"/>
                </a:prstClr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- Решением </a:t>
            </a:r>
            <a:r>
              <a:rPr lang="ru-RU" sz="2400" dirty="0">
                <a:solidFill>
                  <a:prstClr val="black"/>
                </a:solidFill>
              </a:rPr>
              <a:t>ректората от 04.05.2020 г.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400" dirty="0" smtClean="0"/>
              <a:t>- </a:t>
            </a:r>
            <a:r>
              <a:rPr lang="ru-RU" sz="2400" dirty="0" smtClean="0"/>
              <a:t>Приказом </a:t>
            </a:r>
            <a:r>
              <a:rPr lang="ru-RU" sz="2400" dirty="0" smtClean="0"/>
              <a:t>Минздрава РФ от 21.08.2018 г. № 551 «Об утверждении Плана Министерства здравоохранения Российской Федерации по противодействию коррупции на 2018-2020 годы</a:t>
            </a:r>
            <a:r>
              <a:rPr lang="ru-RU" sz="2400" dirty="0" smtClean="0"/>
              <a:t>»;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ru-RU" sz="2400" dirty="0" smtClean="0">
                <a:ea typeface="Calibri"/>
                <a:cs typeface="Times New Roman"/>
              </a:rPr>
              <a:t>- Приказом </a:t>
            </a:r>
            <a:r>
              <a:rPr lang="ru-RU" sz="2400" dirty="0">
                <a:ea typeface="Calibri"/>
                <a:cs typeface="Times New Roman"/>
              </a:rPr>
              <a:t>Минздрава России от 19.03.2021 № 229 «Об утверждении Плана Министерства здравоохранения Российской Федерации по противодействию коррупции на 2021 - 2023 годы</a:t>
            </a:r>
            <a:r>
              <a:rPr lang="ru-RU" sz="2400" dirty="0" smtClean="0">
                <a:ea typeface="Calibri"/>
                <a:cs typeface="Times New Roman"/>
              </a:rPr>
              <a:t>»;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38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31986" cy="178621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В РАМКАХ ЕЖЕГОДНОЙ РАБОТЫ АДАПТАЦИОННОГО ЛАГЕРЯ ДЛЯ ПЕРВОКУРСНИКОВ – БЕСЕДЫ АНТИКОРРУПЦИОННОЙ НАПРАВЛЕННОСТИ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(27 августа 2020 г.)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23" name="Picture 3" descr="C:\Users\User\Desktop\Доклад на ректорат 19.04.2021 г. О работе коиссии по потиводействию коррупции\МАТЕРИАЛЫ ДЛЯ ДОКЛАДА\IMG-20210415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6" y="2276872"/>
            <a:ext cx="46085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060848"/>
            <a:ext cx="8789555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99183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496944" cy="3586411"/>
          </a:xfrm>
        </p:spPr>
        <p:txBody>
          <a:bodyPr>
            <a:normAutofit fontScale="90000"/>
          </a:bodyPr>
          <a:lstStyle/>
          <a:p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	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Разъяснительная работа с обучающимися Университета о недопустимости </a:t>
            </a:r>
            <a:r>
              <a:rPr lang="ru-RU" sz="31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коррупционных составляющих в рамках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образовательного процесса проводится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: </a:t>
            </a:r>
            <a:br>
              <a:rPr lang="ru-RU" sz="31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юридическим отделом, деканатами, профкомом студентов, преподавателями правовых дисциплин, студенческим советом </a:t>
            </a:r>
            <a:br>
              <a:rPr lang="ru-RU" sz="31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1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1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1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1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1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1044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er\Desktop\Доклад на ректорат 19.04.2021 г. О работе коиссии по потиводействию коррупции\МАТЕРИАЛЫ ДЛЯ ДОКЛАДА\IMG-2021041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7141"/>
            <a:ext cx="4464496" cy="32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Комиссия по переходу обучающихся с платного обучения на бесплатное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0" name="Picture 2" descr="C:\Users\User\Downloads\положение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32524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904" y="1916832"/>
            <a:ext cx="5184575" cy="46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78621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Размещение актуализированной информации на главной странице официального сайта Университета в разделе «Противодействие коррупции» согласно требованиям, установленным Приказом Минтруда России от 07.10.2013 № 530н</a:t>
            </a: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23" name="Picture 3" descr="C:\Users\user\Pictures\рр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9302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ведения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доходах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супруги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(супруга) и несовершеннолетних детей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276872"/>
            <a:ext cx="8568952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7" cy="23042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главной странице официального сайта Университета, а также в подразделе «Обратная связь для сообщения о фактах коррупции» раздела «Противодействие коррупции»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действуют рубрики: «Задать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вопрос ректору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», «Задать вопрос юристу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». </a:t>
            </a:r>
            <a: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28215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Реализация дополнительной профессиональной программы повышения квалификации «Организация и технология мероприятий по противодействию коррупции в системе высшего образования» (36 часов) </a:t>
            </a: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1" name="Picture 3" descr="C:\Users\user\Pictures\ИИИИИ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528392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96855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717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1124</TotalTime>
  <Words>869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Федеральное государственное бюджетное образовательное учреждение высшего образования «курский государственный медицинский университет»  министерства здравоохранения российской Федерации  </vt:lpstr>
      <vt:lpstr>          Работа комиссии    по противодействию коррупции      в 2020-2021 учебном году    проведена в соответствии  с:  </vt:lpstr>
      <vt:lpstr> В РАМКАХ ЕЖЕГОДНОЙ РАБОТЫ АДАПТАЦИОННОГО ЛАГЕРЯ ДЛЯ ПЕРВОКУРСНИКОВ – БЕСЕДЫ АНТИКОРРУПЦИОННОЙ НАПРАВЛЕННОСТИ  (27 августа 2020 г.) </vt:lpstr>
      <vt:lpstr>                    Разъяснительная работа с обучающимися Университета о недопустимости коррупционных составляющих в рамках образовательного процесса проводится:  юридическим отделом, деканатами, профкомом студентов, преподавателями правовых дисциплин, студенческим советом               </vt:lpstr>
      <vt:lpstr>Комиссия по переходу обучающихся с платного обучения на бесплатное</vt:lpstr>
      <vt:lpstr>Размещение актуализированной информации на главной странице официального сайта Университета в разделе «Противодействие коррупции» согласно требованиям, установленным Приказом Минтруда России от 07.10.2013 № 530н</vt:lpstr>
      <vt:lpstr>Сведения о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супруги (супруга) и несовершеннолетних детей</vt:lpstr>
      <vt:lpstr>На главной странице официального сайта Университета, а также в подразделе «Обратная связь для сообщения о фактах коррупции» раздела «Противодействие коррупции» действуют рубрики: «Задать вопрос ректору», «Задать вопрос юристу».  </vt:lpstr>
      <vt:lpstr>Реализация дополнительной профессиональной программы повышения квалификации «Организация и технология мероприятий по противодействию коррупции в системе высшего образования» (36 часов) </vt:lpstr>
      <vt:lpstr>Встреча студентов Университета с прокурором прокуратуры Курской области Юлией Викторовной Рюмшиной по вопросу антикоррупционного просвещения (15 ноября 2020 г.)</vt:lpstr>
      <vt:lpstr> Региональный конкурс социальной рекламы «Молодежь против коррупции»  (ноябрь 2020 г.)  </vt:lpstr>
      <vt:lpstr>IV Региональная научно-практическая онлайн-конференция «Актуальные вопросы выявления коррупциогенности в современном обществе» (17 ноября 2020 г.) </vt:lpstr>
      <vt:lpstr>  Воспитательное онлайн-мероприятие «Коррупция в сфере образования, как одна из угроз безопасности современной России» (05 апреля 2021 г.)  </vt:lpstr>
      <vt:lpstr>Комиссия по противодействию коррупции</vt:lpstr>
      <vt:lpstr>  Решения ректората от 19.04.2021 по вопросу  «О работе комиссии по противодействию коррупции»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«курский государственный ме</dc:title>
  <dc:creator>user</dc:creator>
  <cp:lastModifiedBy>Пользователь</cp:lastModifiedBy>
  <cp:revision>92</cp:revision>
  <dcterms:created xsi:type="dcterms:W3CDTF">2019-04-25T11:00:03Z</dcterms:created>
  <dcterms:modified xsi:type="dcterms:W3CDTF">2021-04-19T07:34:05Z</dcterms:modified>
</cp:coreProperties>
</file>