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8"/>
    <a:srgbClr val="FD3D3D"/>
    <a:srgbClr val="0000CC"/>
    <a:srgbClr val="0066FF"/>
    <a:srgbClr val="6600FF"/>
    <a:srgbClr val="666699"/>
    <a:srgbClr val="6600CC"/>
    <a:srgbClr val="9900CC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>
        <p:scale>
          <a:sx n="88" d="100"/>
          <a:sy n="88" d="100"/>
        </p:scale>
        <p:origin x="-1968" y="-18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13B83-4E76-4E9A-89E2-88CE325C61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7133D4E-77AB-43B0-84AA-FCCC59E8759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Arial Black" panose="020B0A04020102020204" pitchFamily="34" charset="0"/>
            </a:rPr>
            <a:t>Вечерние курсы</a:t>
          </a:r>
          <a:r>
            <a:rPr lang="ru-RU" sz="1200" dirty="0" smtClean="0">
              <a:latin typeface="Arial Black" panose="020B0A0402010202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ru-RU" sz="900" dirty="0" smtClean="0"/>
            <a:t>(проводятся  по  будням после 15.00 ч, предметы – по выбору)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b="1" dirty="0" smtClean="0">
              <a:latin typeface="Arial Black" panose="020B0A04020102020204" pitchFamily="34" charset="0"/>
            </a:rPr>
            <a:t>Воскресные</a:t>
          </a:r>
          <a:r>
            <a:rPr lang="ru-RU" sz="1200" dirty="0" smtClean="0">
              <a:latin typeface="Arial Black" panose="020B0A04020102020204" pitchFamily="34" charset="0"/>
            </a:rPr>
            <a:t> </a:t>
          </a:r>
          <a:r>
            <a:rPr lang="ru-RU" sz="1200" b="1" dirty="0" smtClean="0">
              <a:latin typeface="Arial Black" panose="020B0A04020102020204" pitchFamily="34" charset="0"/>
            </a:rPr>
            <a:t>курсы. </a:t>
          </a:r>
          <a:r>
            <a:rPr lang="ru-RU" sz="1100" b="1" dirty="0" smtClean="0"/>
            <a:t>Программы 1- и 2-летней подготовки </a:t>
          </a:r>
          <a:r>
            <a:rPr lang="ru-RU" sz="1200" dirty="0" smtClean="0"/>
            <a:t>(</a:t>
          </a:r>
          <a:r>
            <a:rPr lang="ru-RU" sz="900" dirty="0" smtClean="0"/>
            <a:t>проводятся по выходным дням, предметы – по выбору)</a:t>
          </a:r>
          <a:r>
            <a:rPr lang="ru-RU" sz="1200" dirty="0" smtClean="0"/>
            <a:t>. </a:t>
          </a:r>
          <a:endParaRPr lang="ru-RU" sz="1200" dirty="0"/>
        </a:p>
      </dgm:t>
    </dgm:pt>
    <dgm:pt modelId="{D443CA36-2594-4E1E-ADF9-C8384BCEAD4B}" type="parTrans" cxnId="{BE60A3B6-86C6-45EA-8B8D-BB11BC907279}">
      <dgm:prSet/>
      <dgm:spPr/>
      <dgm:t>
        <a:bodyPr/>
        <a:lstStyle/>
        <a:p>
          <a:endParaRPr lang="ru-RU" sz="3600"/>
        </a:p>
      </dgm:t>
    </dgm:pt>
    <dgm:pt modelId="{9A8E7B15-94B7-45FF-8BB7-D2F2B18538CF}" type="sibTrans" cxnId="{BE60A3B6-86C6-45EA-8B8D-BB11BC907279}">
      <dgm:prSet/>
      <dgm:spPr/>
      <dgm:t>
        <a:bodyPr/>
        <a:lstStyle/>
        <a:p>
          <a:endParaRPr lang="ru-RU" sz="3600"/>
        </a:p>
      </dgm:t>
    </dgm:pt>
    <dgm:pt modelId="{E20B91CD-AF57-43D3-B132-0ED6BEB60F54}">
      <dgm:prSet phldrT="[Текст]" custT="1"/>
      <dgm:spPr/>
      <dgm:t>
        <a:bodyPr/>
        <a:lstStyle/>
        <a:p>
          <a:r>
            <a:rPr lang="ru-RU" sz="1200" b="1" dirty="0" smtClean="0">
              <a:latin typeface="Arial Black" panose="020B0A04020102020204" pitchFamily="34" charset="0"/>
            </a:rPr>
            <a:t>Очно-заочные  курсы</a:t>
          </a:r>
          <a:r>
            <a:rPr lang="ru-RU" sz="1400" b="1" dirty="0" smtClean="0">
              <a:latin typeface="Arial Black" panose="020B0A04020102020204" pitchFamily="34" charset="0"/>
            </a:rPr>
            <a:t> </a:t>
          </a:r>
        </a:p>
        <a:p>
          <a:r>
            <a:rPr lang="ru-RU" sz="900" dirty="0" smtClean="0"/>
            <a:t>(подходят для иногородних абитуриентов, очные сессии – в период школьных каникул)</a:t>
          </a:r>
          <a:endParaRPr lang="ru-RU" sz="900" dirty="0"/>
        </a:p>
      </dgm:t>
    </dgm:pt>
    <dgm:pt modelId="{CFC850CE-1491-4412-B720-EA1A753ED9BA}" type="parTrans" cxnId="{856149F3-FC0F-4F3D-88B5-7D62B1E03CA8}">
      <dgm:prSet/>
      <dgm:spPr/>
      <dgm:t>
        <a:bodyPr/>
        <a:lstStyle/>
        <a:p>
          <a:endParaRPr lang="ru-RU" sz="3600"/>
        </a:p>
      </dgm:t>
    </dgm:pt>
    <dgm:pt modelId="{E4576F95-122F-4B5A-885C-3EF6DBD268B9}" type="sibTrans" cxnId="{856149F3-FC0F-4F3D-88B5-7D62B1E03CA8}">
      <dgm:prSet/>
      <dgm:spPr/>
      <dgm:t>
        <a:bodyPr/>
        <a:lstStyle/>
        <a:p>
          <a:endParaRPr lang="ru-RU" sz="3600"/>
        </a:p>
      </dgm:t>
    </dgm:pt>
    <dgm:pt modelId="{220F27D9-8E91-42F6-B4D7-B693714D943D}">
      <dgm:prSet phldrT="[Текст]" custT="1"/>
      <dgm:spPr/>
      <dgm:t>
        <a:bodyPr/>
        <a:lstStyle/>
        <a:p>
          <a:r>
            <a:rPr lang="ru-RU" sz="1200" b="0" dirty="0" smtClean="0">
              <a:latin typeface="Arial Black" panose="020B0A04020102020204" pitchFamily="34" charset="0"/>
            </a:rPr>
            <a:t>Программа «Школа-вуз» </a:t>
          </a:r>
        </a:p>
        <a:p>
          <a:r>
            <a:rPr lang="ru-RU" sz="900" dirty="0" smtClean="0"/>
            <a:t>(проводится с обучающимися 10 и 11 классов из</a:t>
          </a:r>
          <a:r>
            <a:rPr lang="en-US" sz="900" dirty="0" smtClean="0"/>
            <a:t> </a:t>
          </a:r>
          <a:r>
            <a:rPr lang="ru-RU" sz="900" dirty="0" smtClean="0"/>
            <a:t>профильных классов школ-партнеров)</a:t>
          </a:r>
          <a:endParaRPr lang="ru-RU" sz="900" b="1" dirty="0"/>
        </a:p>
      </dgm:t>
    </dgm:pt>
    <dgm:pt modelId="{7F65FAFC-7938-4B9D-BEF5-22CAD8F73E7A}" type="parTrans" cxnId="{6EECD6A5-556C-4078-9279-4E6B1AD5221C}">
      <dgm:prSet/>
      <dgm:spPr/>
      <dgm:t>
        <a:bodyPr/>
        <a:lstStyle/>
        <a:p>
          <a:endParaRPr lang="ru-RU" sz="3600"/>
        </a:p>
      </dgm:t>
    </dgm:pt>
    <dgm:pt modelId="{2CE18590-E195-47F8-A96B-C6D2BD154756}" type="sibTrans" cxnId="{6EECD6A5-556C-4078-9279-4E6B1AD5221C}">
      <dgm:prSet/>
      <dgm:spPr/>
      <dgm:t>
        <a:bodyPr/>
        <a:lstStyle/>
        <a:p>
          <a:endParaRPr lang="ru-RU" sz="3600"/>
        </a:p>
      </dgm:t>
    </dgm:pt>
    <dgm:pt modelId="{1855CBA6-CB44-42BC-AF95-672838E14D0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latin typeface="Arial Black" panose="020B0A04020102020204" pitchFamily="34" charset="0"/>
            </a:rPr>
            <a:t>Программа «Школа хирургии: от наставника к преемнику»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900" dirty="0" smtClean="0"/>
            <a:t>(занятие 1 раз в неделю для обучающихся 10-11 </a:t>
          </a:r>
          <a:r>
            <a:rPr lang="ru-RU" sz="900" dirty="0" err="1" smtClean="0"/>
            <a:t>кл</a:t>
          </a:r>
          <a:r>
            <a:rPr lang="ru-RU" sz="900" dirty="0" smtClean="0"/>
            <a:t>., подразумевает знакомство с  хирургической анатомией и освоение базовых хирургических навыков)</a:t>
          </a:r>
          <a:endParaRPr lang="ru-RU" sz="1000" dirty="0"/>
        </a:p>
      </dgm:t>
    </dgm:pt>
    <dgm:pt modelId="{BF8AFBF9-4EF7-4FF4-80E0-731CB6337A5D}" type="parTrans" cxnId="{F52663FF-960A-4402-B6DC-1B05FB319FAD}">
      <dgm:prSet/>
      <dgm:spPr/>
      <dgm:t>
        <a:bodyPr/>
        <a:lstStyle/>
        <a:p>
          <a:endParaRPr lang="ru-RU" sz="3600"/>
        </a:p>
      </dgm:t>
    </dgm:pt>
    <dgm:pt modelId="{6D931DC5-63DE-4DD5-84D4-B8BFEDB50136}" type="sibTrans" cxnId="{F52663FF-960A-4402-B6DC-1B05FB319FAD}">
      <dgm:prSet/>
      <dgm:spPr/>
      <dgm:t>
        <a:bodyPr/>
        <a:lstStyle/>
        <a:p>
          <a:endParaRPr lang="ru-RU" sz="3600"/>
        </a:p>
      </dgm:t>
    </dgm:pt>
    <dgm:pt modelId="{31164B0F-66D2-4C53-92D0-F681C65F7B15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Arial Black" panose="020B0A04020102020204" pitchFamily="34" charset="0"/>
            </a:rPr>
            <a:t>Программа «Шаг в  медицину» </a:t>
          </a:r>
          <a:r>
            <a:rPr lang="ru-RU" sz="900" dirty="0" smtClean="0"/>
            <a:t>(занятие 1 раз в неделю для обучающихся 9-11 </a:t>
          </a:r>
          <a:r>
            <a:rPr lang="ru-RU" sz="900" dirty="0" err="1" smtClean="0"/>
            <a:t>кл</a:t>
          </a:r>
          <a:r>
            <a:rPr lang="ru-RU" sz="900" dirty="0" smtClean="0"/>
            <a:t>., </a:t>
          </a:r>
          <a:r>
            <a:rPr lang="ru-RU" sz="900" b="0" i="0" dirty="0" smtClean="0"/>
            <a:t>включает в себя изучение нормальной анатомии, нормальной физиологии и основ оказания первой помощи)</a:t>
          </a:r>
        </a:p>
        <a:p>
          <a:pPr algn="l"/>
          <a:r>
            <a:rPr lang="en-US" sz="900" dirty="0" smtClean="0"/>
            <a:t> </a:t>
          </a:r>
          <a:r>
            <a:rPr lang="ru-RU" sz="1200" b="1" dirty="0" smtClean="0">
              <a:latin typeface="Arial Black" panose="020B0A04020102020204" pitchFamily="34" charset="0"/>
            </a:rPr>
            <a:t>Программа «Школа юного хирурга» </a:t>
          </a:r>
          <a:r>
            <a:rPr lang="ru-RU" sz="900" dirty="0" smtClean="0"/>
            <a:t>(занятие 1 раз           в неделю для обучающихся 10-11 </a:t>
          </a:r>
          <a:r>
            <a:rPr lang="ru-RU" sz="900" dirty="0" err="1" smtClean="0"/>
            <a:t>кл</a:t>
          </a:r>
          <a:r>
            <a:rPr lang="ru-RU" sz="900" dirty="0" smtClean="0"/>
            <a:t>., </a:t>
          </a:r>
          <a:r>
            <a:rPr lang="ru-RU" sz="900" b="0" i="0" dirty="0" smtClean="0"/>
            <a:t>включает в себя изучение экстренной помощи, эндоскопических навыков, инструментов врача и др.</a:t>
          </a:r>
          <a:r>
            <a:rPr lang="ru-RU" sz="900" dirty="0" smtClean="0"/>
            <a:t>)</a:t>
          </a:r>
          <a:endParaRPr lang="ru-RU" sz="900" b="1" dirty="0" smtClean="0"/>
        </a:p>
      </dgm:t>
    </dgm:pt>
    <dgm:pt modelId="{28183463-ABC9-4B9C-B313-CAE74C6DE8BA}" type="parTrans" cxnId="{FA11547D-8638-473C-8066-B81ADD62D562}">
      <dgm:prSet/>
      <dgm:spPr/>
      <dgm:t>
        <a:bodyPr/>
        <a:lstStyle/>
        <a:p>
          <a:endParaRPr lang="ru-RU" sz="3600"/>
        </a:p>
      </dgm:t>
    </dgm:pt>
    <dgm:pt modelId="{30DE4E4B-781B-4FDD-8D78-7662FA60483B}" type="sibTrans" cxnId="{FA11547D-8638-473C-8066-B81ADD62D562}">
      <dgm:prSet/>
      <dgm:spPr/>
      <dgm:t>
        <a:bodyPr/>
        <a:lstStyle/>
        <a:p>
          <a:endParaRPr lang="ru-RU" sz="3600"/>
        </a:p>
      </dgm:t>
    </dgm:pt>
    <dgm:pt modelId="{38BC83DE-C5AB-494B-B8DA-ADFF137BE67C}">
      <dgm:prSet phldrT="[Текст]" custT="1"/>
      <dgm:spPr/>
      <dgm:t>
        <a:bodyPr/>
        <a:lstStyle/>
        <a:p>
          <a:r>
            <a:rPr lang="ru-RU" sz="1200" b="1" dirty="0" smtClean="0">
              <a:latin typeface="Arial Black" panose="020B0A04020102020204" pitchFamily="34" charset="0"/>
            </a:rPr>
            <a:t>Программа «Практикум по химии» </a:t>
          </a:r>
          <a:r>
            <a:rPr lang="ru-RU" sz="900" dirty="0" smtClean="0"/>
            <a:t>(занятие 1 раз в неделю для обучающихся 9-11 </a:t>
          </a:r>
          <a:r>
            <a:rPr lang="ru-RU" sz="900" dirty="0" err="1" smtClean="0"/>
            <a:t>кл</a:t>
          </a:r>
          <a:r>
            <a:rPr lang="ru-RU" sz="900" dirty="0" smtClean="0"/>
            <a:t>.)</a:t>
          </a:r>
          <a:endParaRPr lang="ru-RU" sz="900" dirty="0"/>
        </a:p>
      </dgm:t>
    </dgm:pt>
    <dgm:pt modelId="{9D962A53-B527-4805-A74A-A07DD12D55A0}" type="parTrans" cxnId="{A6B8153A-62A5-443D-88D0-52A75BC5640F}">
      <dgm:prSet/>
      <dgm:spPr/>
      <dgm:t>
        <a:bodyPr/>
        <a:lstStyle/>
        <a:p>
          <a:endParaRPr lang="ru-RU" sz="3600"/>
        </a:p>
      </dgm:t>
    </dgm:pt>
    <dgm:pt modelId="{F5B10D45-0F85-47A7-BC1B-099D8F948072}" type="sibTrans" cxnId="{A6B8153A-62A5-443D-88D0-52A75BC5640F}">
      <dgm:prSet/>
      <dgm:spPr/>
      <dgm:t>
        <a:bodyPr/>
        <a:lstStyle/>
        <a:p>
          <a:endParaRPr lang="ru-RU" sz="3600"/>
        </a:p>
      </dgm:t>
    </dgm:pt>
    <dgm:pt modelId="{AAB6F1F4-5FE6-45E0-809B-CBC7433651BC}">
      <dgm:prSet phldrT="[Текст]" custT="1"/>
      <dgm:spPr/>
      <dgm:t>
        <a:bodyPr/>
        <a:lstStyle/>
        <a:p>
          <a:r>
            <a:rPr lang="ru-RU" sz="1200" b="1" dirty="0" smtClean="0">
              <a:latin typeface="Arial Black" panose="020B0A04020102020204" pitchFamily="34" charset="0"/>
            </a:rPr>
            <a:t>Подготовка к ОГЭ по предметам: </a:t>
          </a:r>
          <a:r>
            <a:rPr lang="en-US" sz="1200" b="1" dirty="0" smtClean="0">
              <a:latin typeface="Arial Black" panose="020B0A04020102020204" pitchFamily="34" charset="0"/>
            </a:rPr>
            <a:t>                                       </a:t>
          </a:r>
          <a:r>
            <a:rPr lang="ru-RU" sz="1200" b="1" u="sng" dirty="0" smtClean="0">
              <a:latin typeface="Arial Black" panose="020B0A04020102020204" pitchFamily="34" charset="0"/>
            </a:rPr>
            <a:t>Химия</a:t>
          </a:r>
          <a:r>
            <a:rPr lang="ru-RU" sz="1200" b="1" dirty="0" smtClean="0">
              <a:latin typeface="Arial Black" panose="020B0A04020102020204" pitchFamily="34" charset="0"/>
            </a:rPr>
            <a:t>,</a:t>
          </a:r>
          <a:r>
            <a:rPr lang="en-US" sz="1200" b="1" dirty="0" smtClean="0">
              <a:latin typeface="Arial Black" panose="020B0A04020102020204" pitchFamily="34" charset="0"/>
            </a:rPr>
            <a:t> </a:t>
          </a:r>
          <a:r>
            <a:rPr lang="ru-RU" sz="1200" b="1" u="sng" dirty="0" smtClean="0">
              <a:latin typeface="Arial Black" panose="020B0A04020102020204" pitchFamily="34" charset="0"/>
            </a:rPr>
            <a:t>Русский язык</a:t>
          </a:r>
          <a:r>
            <a:rPr lang="ru-RU" sz="1200" b="1" u="none" dirty="0" smtClean="0">
              <a:latin typeface="Arial Black" panose="020B0A04020102020204" pitchFamily="34" charset="0"/>
            </a:rPr>
            <a:t> </a:t>
          </a:r>
        </a:p>
        <a:p>
          <a:r>
            <a:rPr lang="ru-RU" sz="900" dirty="0" smtClean="0"/>
            <a:t>(занятие 1 раз в неделю для обучающихся </a:t>
          </a:r>
          <a:r>
            <a:rPr lang="ru-RU" sz="900" dirty="0" smtClean="0"/>
            <a:t> 9 </a:t>
          </a:r>
          <a:r>
            <a:rPr lang="ru-RU" sz="900" dirty="0" err="1" smtClean="0"/>
            <a:t>кл</a:t>
          </a:r>
          <a:r>
            <a:rPr lang="ru-RU" sz="900" dirty="0" smtClean="0"/>
            <a:t>., предмет – по выбору)</a:t>
          </a:r>
          <a:endParaRPr lang="ru-RU" sz="900" dirty="0"/>
        </a:p>
      </dgm:t>
    </dgm:pt>
    <dgm:pt modelId="{1FC0D5F8-EB47-47B6-9D2A-E5ED1CB48B52}" type="parTrans" cxnId="{F62D56EC-99EC-4219-9E65-A76C49439D93}">
      <dgm:prSet/>
      <dgm:spPr/>
      <dgm:t>
        <a:bodyPr/>
        <a:lstStyle/>
        <a:p>
          <a:endParaRPr lang="ru-RU"/>
        </a:p>
      </dgm:t>
    </dgm:pt>
    <dgm:pt modelId="{221DACC2-1A5D-4D92-B0DD-3EAAB4EE62DC}" type="sibTrans" cxnId="{F62D56EC-99EC-4219-9E65-A76C49439D93}">
      <dgm:prSet/>
      <dgm:spPr/>
      <dgm:t>
        <a:bodyPr/>
        <a:lstStyle/>
        <a:p>
          <a:endParaRPr lang="ru-RU"/>
        </a:p>
      </dgm:t>
    </dgm:pt>
    <dgm:pt modelId="{F74B30BB-3193-49AB-9827-11019F4950D1}">
      <dgm:prSet phldrT="[Текст]" custT="1"/>
      <dgm:spPr/>
      <dgm:t>
        <a:bodyPr/>
        <a:lstStyle/>
        <a:p>
          <a:endParaRPr lang="ru-RU" sz="1400" dirty="0"/>
        </a:p>
      </dgm:t>
    </dgm:pt>
    <dgm:pt modelId="{81DBAF02-9551-4838-A47F-D745D9601F49}" type="parTrans" cxnId="{10DDC1C3-9BF3-45EC-9AAB-36A079A33547}">
      <dgm:prSet/>
      <dgm:spPr/>
      <dgm:t>
        <a:bodyPr/>
        <a:lstStyle/>
        <a:p>
          <a:endParaRPr lang="ru-RU"/>
        </a:p>
      </dgm:t>
    </dgm:pt>
    <dgm:pt modelId="{9DA2002F-1506-4B17-89F0-1B8337589309}" type="sibTrans" cxnId="{10DDC1C3-9BF3-45EC-9AAB-36A079A33547}">
      <dgm:prSet/>
      <dgm:spPr/>
      <dgm:t>
        <a:bodyPr/>
        <a:lstStyle/>
        <a:p>
          <a:endParaRPr lang="ru-RU"/>
        </a:p>
      </dgm:t>
    </dgm:pt>
    <dgm:pt modelId="{8F59C6BB-F2B7-4912-9D37-B15E6D638C85}" type="pres">
      <dgm:prSet presAssocID="{5FB13B83-4E76-4E9A-89E2-88CE325C61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89B82F-5C59-4BB6-9759-CFEA36432029}" type="pres">
      <dgm:prSet presAssocID="{5FB13B83-4E76-4E9A-89E2-88CE325C61F3}" presName="Name1" presStyleCnt="0"/>
      <dgm:spPr/>
      <dgm:t>
        <a:bodyPr/>
        <a:lstStyle/>
        <a:p>
          <a:endParaRPr lang="ru-RU"/>
        </a:p>
      </dgm:t>
    </dgm:pt>
    <dgm:pt modelId="{BD6637BE-E8F1-4187-AE6D-9580842F22E5}" type="pres">
      <dgm:prSet presAssocID="{5FB13B83-4E76-4E9A-89E2-88CE325C61F3}" presName="cycle" presStyleCnt="0"/>
      <dgm:spPr/>
      <dgm:t>
        <a:bodyPr/>
        <a:lstStyle/>
        <a:p>
          <a:endParaRPr lang="ru-RU"/>
        </a:p>
      </dgm:t>
    </dgm:pt>
    <dgm:pt modelId="{BC61A6B6-A186-4841-AF60-0BC621C07329}" type="pres">
      <dgm:prSet presAssocID="{5FB13B83-4E76-4E9A-89E2-88CE325C61F3}" presName="srcNode" presStyleLbl="node1" presStyleIdx="0" presStyleCnt="7"/>
      <dgm:spPr/>
      <dgm:t>
        <a:bodyPr/>
        <a:lstStyle/>
        <a:p>
          <a:endParaRPr lang="ru-RU"/>
        </a:p>
      </dgm:t>
    </dgm:pt>
    <dgm:pt modelId="{A38E75FB-20B3-4054-889A-41FBDACD67A1}" type="pres">
      <dgm:prSet presAssocID="{5FB13B83-4E76-4E9A-89E2-88CE325C61F3}" presName="conn" presStyleLbl="parChTrans1D2" presStyleIdx="0" presStyleCnt="1"/>
      <dgm:spPr/>
      <dgm:t>
        <a:bodyPr/>
        <a:lstStyle/>
        <a:p>
          <a:endParaRPr lang="ru-RU"/>
        </a:p>
      </dgm:t>
    </dgm:pt>
    <dgm:pt modelId="{77EBD687-5FC2-460D-BB13-4A912CD5AA5E}" type="pres">
      <dgm:prSet presAssocID="{5FB13B83-4E76-4E9A-89E2-88CE325C61F3}" presName="extraNode" presStyleLbl="node1" presStyleIdx="0" presStyleCnt="7"/>
      <dgm:spPr/>
      <dgm:t>
        <a:bodyPr/>
        <a:lstStyle/>
        <a:p>
          <a:endParaRPr lang="ru-RU"/>
        </a:p>
      </dgm:t>
    </dgm:pt>
    <dgm:pt modelId="{94F5AB62-D67B-4B17-BAC3-B2F82D3EF1B0}" type="pres">
      <dgm:prSet presAssocID="{5FB13B83-4E76-4E9A-89E2-88CE325C61F3}" presName="dstNode" presStyleLbl="node1" presStyleIdx="0" presStyleCnt="7"/>
      <dgm:spPr/>
      <dgm:t>
        <a:bodyPr/>
        <a:lstStyle/>
        <a:p>
          <a:endParaRPr lang="ru-RU"/>
        </a:p>
      </dgm:t>
    </dgm:pt>
    <dgm:pt modelId="{4B5DB4A8-BFBD-434B-BBDD-971645E6E71D}" type="pres">
      <dgm:prSet presAssocID="{AAB6F1F4-5FE6-45E0-809B-CBC7433651BC}" presName="text_1" presStyleLbl="node1" presStyleIdx="0" presStyleCnt="7" custScaleY="137922" custLinFactNeighborX="178" custLinFactNeighborY="-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08158-3254-4EC3-BDD9-CD88E6ACD8A5}" type="pres">
      <dgm:prSet presAssocID="{AAB6F1F4-5FE6-45E0-809B-CBC7433651BC}" presName="accent_1" presStyleCnt="0"/>
      <dgm:spPr/>
      <dgm:t>
        <a:bodyPr/>
        <a:lstStyle/>
        <a:p>
          <a:endParaRPr lang="ru-RU"/>
        </a:p>
      </dgm:t>
    </dgm:pt>
    <dgm:pt modelId="{5B2B2AB9-75DD-498D-AB26-2DCB80A74775}" type="pres">
      <dgm:prSet presAssocID="{AAB6F1F4-5FE6-45E0-809B-CBC7433651BC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F2480E-9362-4F3A-8D9E-B53A5E7766EA}" type="pres">
      <dgm:prSet presAssocID="{57133D4E-77AB-43B0-84AA-FCCC59E8759B}" presName="text_2" presStyleLbl="node1" presStyleIdx="1" presStyleCnt="7" custScaleY="146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FC62E-F92D-430C-A4AD-89C4C2C5985B}" type="pres">
      <dgm:prSet presAssocID="{57133D4E-77AB-43B0-84AA-FCCC59E8759B}" presName="accent_2" presStyleCnt="0"/>
      <dgm:spPr/>
      <dgm:t>
        <a:bodyPr/>
        <a:lstStyle/>
        <a:p>
          <a:endParaRPr lang="ru-RU"/>
        </a:p>
      </dgm:t>
    </dgm:pt>
    <dgm:pt modelId="{3C0AF10A-C6B7-4E89-8E95-D1E9A8DE115A}" type="pres">
      <dgm:prSet presAssocID="{57133D4E-77AB-43B0-84AA-FCCC59E8759B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36A510-A351-479E-A976-90A6BA377C03}" type="pres">
      <dgm:prSet presAssocID="{E20B91CD-AF57-43D3-B132-0ED6BEB60F54}" presName="text_3" presStyleLbl="node1" presStyleIdx="2" presStyleCnt="7" custScaleY="12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0314-7846-4F10-B75F-4F2C3213152C}" type="pres">
      <dgm:prSet presAssocID="{E20B91CD-AF57-43D3-B132-0ED6BEB60F54}" presName="accent_3" presStyleCnt="0"/>
      <dgm:spPr/>
      <dgm:t>
        <a:bodyPr/>
        <a:lstStyle/>
        <a:p>
          <a:endParaRPr lang="ru-RU"/>
        </a:p>
      </dgm:t>
    </dgm:pt>
    <dgm:pt modelId="{CB218D47-17E0-4205-BBAC-3BAB629E5AA7}" type="pres">
      <dgm:prSet presAssocID="{E20B91CD-AF57-43D3-B132-0ED6BEB60F54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D3D4D4-7E28-408C-BA58-32854D649B25}" type="pres">
      <dgm:prSet presAssocID="{220F27D9-8E91-42F6-B4D7-B693714D943D}" presName="text_4" presStyleLbl="node1" presStyleIdx="3" presStyleCnt="7" custScaleY="112211" custLinFactNeighborX="641" custLinFactNeighborY="1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C8E8A-8FA6-4A06-9487-5BBDA7FA9E8C}" type="pres">
      <dgm:prSet presAssocID="{220F27D9-8E91-42F6-B4D7-B693714D943D}" presName="accent_4" presStyleCnt="0"/>
      <dgm:spPr/>
      <dgm:t>
        <a:bodyPr/>
        <a:lstStyle/>
        <a:p>
          <a:endParaRPr lang="ru-RU"/>
        </a:p>
      </dgm:t>
    </dgm:pt>
    <dgm:pt modelId="{C2BD6AA1-251E-426B-907D-2CB178CC8654}" type="pres">
      <dgm:prSet presAssocID="{220F27D9-8E91-42F6-B4D7-B693714D943D}" presName="accentRepeatNode" presStyleLbl="solidFgAcc1" presStyleIdx="3" presStyleCnt="7" custLinFactNeighborX="816" custLinFactNeighborY="-344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56D971-DBF0-41E6-AFBB-12E56C3ED194}" type="pres">
      <dgm:prSet presAssocID="{1855CBA6-CB44-42BC-AF95-672838E14D08}" presName="text_5" presStyleLbl="node1" presStyleIdx="4" presStyleCnt="7" custScaleY="132860" custLinFactNeighborX="812" custLinFactNeighborY="-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E200A-6DBD-4353-8B95-9CAD26DDF0CA}" type="pres">
      <dgm:prSet presAssocID="{1855CBA6-CB44-42BC-AF95-672838E14D08}" presName="accent_5" presStyleCnt="0"/>
      <dgm:spPr/>
      <dgm:t>
        <a:bodyPr/>
        <a:lstStyle/>
        <a:p>
          <a:endParaRPr lang="ru-RU"/>
        </a:p>
      </dgm:t>
    </dgm:pt>
    <dgm:pt modelId="{45F1A560-B8BE-49C6-BFD9-7F57BE27F3D3}" type="pres">
      <dgm:prSet presAssocID="{1855CBA6-CB44-42BC-AF95-672838E14D08}" presName="accentRepeatNode" presStyleLbl="solidFgAcc1" presStyleIdx="4" presStyleCnt="7" custLinFactNeighborX="4606" custLinFactNeighborY="-1033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046735-9C84-4DF0-B1D5-E6E3F17AF88D}" type="pres">
      <dgm:prSet presAssocID="{31164B0F-66D2-4C53-92D0-F681C65F7B15}" presName="text_6" presStyleLbl="node1" presStyleIdx="5" presStyleCnt="7" custScaleX="101891" custScaleY="183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B3D4-AFA3-4B20-81DC-331CF3CC832B}" type="pres">
      <dgm:prSet presAssocID="{31164B0F-66D2-4C53-92D0-F681C65F7B15}" presName="accent_6" presStyleCnt="0"/>
      <dgm:spPr/>
      <dgm:t>
        <a:bodyPr/>
        <a:lstStyle/>
        <a:p>
          <a:endParaRPr lang="ru-RU"/>
        </a:p>
      </dgm:t>
    </dgm:pt>
    <dgm:pt modelId="{BFB077F7-C96F-4379-906E-7A1D1877E620}" type="pres">
      <dgm:prSet presAssocID="{31164B0F-66D2-4C53-92D0-F681C65F7B15}" presName="accentRepeatNode" presStyleLbl="solidFgAcc1" presStyleIdx="5" presStyleCnt="7" custLinFactNeighborX="-5694" custLinFactNeighborY="-153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D2A003-67FC-4873-9264-1DF8F067009E}" type="pres">
      <dgm:prSet presAssocID="{38BC83DE-C5AB-494B-B8DA-ADFF137BE67C}" presName="text_7" presStyleLbl="node1" presStyleIdx="6" presStyleCnt="7" custLinFactNeighborX="913" custLinFactNeighborY="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085D9-CD8F-495C-94D6-8117CA4A4093}" type="pres">
      <dgm:prSet presAssocID="{38BC83DE-C5AB-494B-B8DA-ADFF137BE67C}" presName="accent_7" presStyleCnt="0"/>
      <dgm:spPr/>
      <dgm:t>
        <a:bodyPr/>
        <a:lstStyle/>
        <a:p>
          <a:endParaRPr lang="ru-RU"/>
        </a:p>
      </dgm:t>
    </dgm:pt>
    <dgm:pt modelId="{D40F14B6-D465-4C53-B165-2EC7F115A4AA}" type="pres">
      <dgm:prSet presAssocID="{38BC83DE-C5AB-494B-B8DA-ADFF137BE67C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0DDC1C3-9BF3-45EC-9AAB-36A079A33547}" srcId="{5FB13B83-4E76-4E9A-89E2-88CE325C61F3}" destId="{F74B30BB-3193-49AB-9827-11019F4950D1}" srcOrd="7" destOrd="0" parTransId="{81DBAF02-9551-4838-A47F-D745D9601F49}" sibTransId="{9DA2002F-1506-4B17-89F0-1B8337589309}"/>
    <dgm:cxn modelId="{EB4CAB1D-10F1-4AE9-8CAB-D556D1E679FD}" type="presOf" srcId="{220F27D9-8E91-42F6-B4D7-B693714D943D}" destId="{D1D3D4D4-7E28-408C-BA58-32854D649B25}" srcOrd="0" destOrd="0" presId="urn:microsoft.com/office/officeart/2008/layout/VerticalCurvedList"/>
    <dgm:cxn modelId="{1CE5A606-59CB-44FF-96B8-C026584A5BF9}" type="presOf" srcId="{38BC83DE-C5AB-494B-B8DA-ADFF137BE67C}" destId="{E3D2A003-67FC-4873-9264-1DF8F067009E}" srcOrd="0" destOrd="0" presId="urn:microsoft.com/office/officeart/2008/layout/VerticalCurvedList"/>
    <dgm:cxn modelId="{F62D56EC-99EC-4219-9E65-A76C49439D93}" srcId="{5FB13B83-4E76-4E9A-89E2-88CE325C61F3}" destId="{AAB6F1F4-5FE6-45E0-809B-CBC7433651BC}" srcOrd="0" destOrd="0" parTransId="{1FC0D5F8-EB47-47B6-9D2A-E5ED1CB48B52}" sibTransId="{221DACC2-1A5D-4D92-B0DD-3EAAB4EE62DC}"/>
    <dgm:cxn modelId="{F52663FF-960A-4402-B6DC-1B05FB319FAD}" srcId="{5FB13B83-4E76-4E9A-89E2-88CE325C61F3}" destId="{1855CBA6-CB44-42BC-AF95-672838E14D08}" srcOrd="4" destOrd="0" parTransId="{BF8AFBF9-4EF7-4FF4-80E0-731CB6337A5D}" sibTransId="{6D931DC5-63DE-4DD5-84D4-B8BFEDB50136}"/>
    <dgm:cxn modelId="{E21639A2-6AFA-4256-A128-439B01E457AB}" type="presOf" srcId="{1855CBA6-CB44-42BC-AF95-672838E14D08}" destId="{7356D971-DBF0-41E6-AFBB-12E56C3ED194}" srcOrd="0" destOrd="0" presId="urn:microsoft.com/office/officeart/2008/layout/VerticalCurvedList"/>
    <dgm:cxn modelId="{742B555C-292C-407F-88CC-3AC69D09A1C7}" type="presOf" srcId="{31164B0F-66D2-4C53-92D0-F681C65F7B15}" destId="{26046735-9C84-4DF0-B1D5-E6E3F17AF88D}" srcOrd="0" destOrd="0" presId="urn:microsoft.com/office/officeart/2008/layout/VerticalCurvedList"/>
    <dgm:cxn modelId="{856149F3-FC0F-4F3D-88B5-7D62B1E03CA8}" srcId="{5FB13B83-4E76-4E9A-89E2-88CE325C61F3}" destId="{E20B91CD-AF57-43D3-B132-0ED6BEB60F54}" srcOrd="2" destOrd="0" parTransId="{CFC850CE-1491-4412-B720-EA1A753ED9BA}" sibTransId="{E4576F95-122F-4B5A-885C-3EF6DBD268B9}"/>
    <dgm:cxn modelId="{D099A16B-70C7-4DC6-9689-39083063D8DC}" type="presOf" srcId="{E20B91CD-AF57-43D3-B132-0ED6BEB60F54}" destId="{DD36A510-A351-479E-A976-90A6BA377C03}" srcOrd="0" destOrd="0" presId="urn:microsoft.com/office/officeart/2008/layout/VerticalCurvedList"/>
    <dgm:cxn modelId="{3D92D82A-28A6-4AF6-B973-A0BBEC22A664}" type="presOf" srcId="{221DACC2-1A5D-4D92-B0DD-3EAAB4EE62DC}" destId="{A38E75FB-20B3-4054-889A-41FBDACD67A1}" srcOrd="0" destOrd="0" presId="urn:microsoft.com/office/officeart/2008/layout/VerticalCurvedList"/>
    <dgm:cxn modelId="{BE60A3B6-86C6-45EA-8B8D-BB11BC907279}" srcId="{5FB13B83-4E76-4E9A-89E2-88CE325C61F3}" destId="{57133D4E-77AB-43B0-84AA-FCCC59E8759B}" srcOrd="1" destOrd="0" parTransId="{D443CA36-2594-4E1E-ADF9-C8384BCEAD4B}" sibTransId="{9A8E7B15-94B7-45FF-8BB7-D2F2B18538CF}"/>
    <dgm:cxn modelId="{FA11547D-8638-473C-8066-B81ADD62D562}" srcId="{5FB13B83-4E76-4E9A-89E2-88CE325C61F3}" destId="{31164B0F-66D2-4C53-92D0-F681C65F7B15}" srcOrd="5" destOrd="0" parTransId="{28183463-ABC9-4B9C-B313-CAE74C6DE8BA}" sibTransId="{30DE4E4B-781B-4FDD-8D78-7662FA60483B}"/>
    <dgm:cxn modelId="{1C136D8D-E092-45FA-814E-F9AC6C5A0D05}" type="presOf" srcId="{5FB13B83-4E76-4E9A-89E2-88CE325C61F3}" destId="{8F59C6BB-F2B7-4912-9D37-B15E6D638C85}" srcOrd="0" destOrd="0" presId="urn:microsoft.com/office/officeart/2008/layout/VerticalCurvedList"/>
    <dgm:cxn modelId="{6EECD6A5-556C-4078-9279-4E6B1AD5221C}" srcId="{5FB13B83-4E76-4E9A-89E2-88CE325C61F3}" destId="{220F27D9-8E91-42F6-B4D7-B693714D943D}" srcOrd="3" destOrd="0" parTransId="{7F65FAFC-7938-4B9D-BEF5-22CAD8F73E7A}" sibTransId="{2CE18590-E195-47F8-A96B-C6D2BD154756}"/>
    <dgm:cxn modelId="{BDF961E1-EDCB-49ED-95F5-A8D0918EAE58}" type="presOf" srcId="{57133D4E-77AB-43B0-84AA-FCCC59E8759B}" destId="{80F2480E-9362-4F3A-8D9E-B53A5E7766EA}" srcOrd="0" destOrd="0" presId="urn:microsoft.com/office/officeart/2008/layout/VerticalCurvedList"/>
    <dgm:cxn modelId="{A6B8153A-62A5-443D-88D0-52A75BC5640F}" srcId="{5FB13B83-4E76-4E9A-89E2-88CE325C61F3}" destId="{38BC83DE-C5AB-494B-B8DA-ADFF137BE67C}" srcOrd="6" destOrd="0" parTransId="{9D962A53-B527-4805-A74A-A07DD12D55A0}" sibTransId="{F5B10D45-0F85-47A7-BC1B-099D8F948072}"/>
    <dgm:cxn modelId="{4D51FDF2-B5D2-48DB-97D3-D835A080314A}" type="presOf" srcId="{AAB6F1F4-5FE6-45E0-809B-CBC7433651BC}" destId="{4B5DB4A8-BFBD-434B-BBDD-971645E6E71D}" srcOrd="0" destOrd="0" presId="urn:microsoft.com/office/officeart/2008/layout/VerticalCurvedList"/>
    <dgm:cxn modelId="{44E64A4B-DE14-40C2-B157-01FFAA08E106}" type="presParOf" srcId="{8F59C6BB-F2B7-4912-9D37-B15E6D638C85}" destId="{7A89B82F-5C59-4BB6-9759-CFEA36432029}" srcOrd="0" destOrd="0" presId="urn:microsoft.com/office/officeart/2008/layout/VerticalCurvedList"/>
    <dgm:cxn modelId="{AF70E235-924B-4E8A-8052-9D8A82DDDD5E}" type="presParOf" srcId="{7A89B82F-5C59-4BB6-9759-CFEA36432029}" destId="{BD6637BE-E8F1-4187-AE6D-9580842F22E5}" srcOrd="0" destOrd="0" presId="urn:microsoft.com/office/officeart/2008/layout/VerticalCurvedList"/>
    <dgm:cxn modelId="{F5D40D3D-455F-4D21-A8A2-7CA40BB037E3}" type="presParOf" srcId="{BD6637BE-E8F1-4187-AE6D-9580842F22E5}" destId="{BC61A6B6-A186-4841-AF60-0BC621C07329}" srcOrd="0" destOrd="0" presId="urn:microsoft.com/office/officeart/2008/layout/VerticalCurvedList"/>
    <dgm:cxn modelId="{830F2439-D4D2-4B78-A9B3-6426BEB2D434}" type="presParOf" srcId="{BD6637BE-E8F1-4187-AE6D-9580842F22E5}" destId="{A38E75FB-20B3-4054-889A-41FBDACD67A1}" srcOrd="1" destOrd="0" presId="urn:microsoft.com/office/officeart/2008/layout/VerticalCurvedList"/>
    <dgm:cxn modelId="{DA304480-BFCA-4A00-8D88-9A276B6E8862}" type="presParOf" srcId="{BD6637BE-E8F1-4187-AE6D-9580842F22E5}" destId="{77EBD687-5FC2-460D-BB13-4A912CD5AA5E}" srcOrd="2" destOrd="0" presId="urn:microsoft.com/office/officeart/2008/layout/VerticalCurvedList"/>
    <dgm:cxn modelId="{19D771D5-9E4A-41E3-9C35-8C39BAC9E1CE}" type="presParOf" srcId="{BD6637BE-E8F1-4187-AE6D-9580842F22E5}" destId="{94F5AB62-D67B-4B17-BAC3-B2F82D3EF1B0}" srcOrd="3" destOrd="0" presId="urn:microsoft.com/office/officeart/2008/layout/VerticalCurvedList"/>
    <dgm:cxn modelId="{EE07FE34-650B-4D89-84CE-BB4F492A26CB}" type="presParOf" srcId="{7A89B82F-5C59-4BB6-9759-CFEA36432029}" destId="{4B5DB4A8-BFBD-434B-BBDD-971645E6E71D}" srcOrd="1" destOrd="0" presId="urn:microsoft.com/office/officeart/2008/layout/VerticalCurvedList"/>
    <dgm:cxn modelId="{50D54416-930E-4924-A7C4-F0521615A74C}" type="presParOf" srcId="{7A89B82F-5C59-4BB6-9759-CFEA36432029}" destId="{7C708158-3254-4EC3-BDD9-CD88E6ACD8A5}" srcOrd="2" destOrd="0" presId="urn:microsoft.com/office/officeart/2008/layout/VerticalCurvedList"/>
    <dgm:cxn modelId="{0F766F25-1B15-416D-B365-DDDF746C1412}" type="presParOf" srcId="{7C708158-3254-4EC3-BDD9-CD88E6ACD8A5}" destId="{5B2B2AB9-75DD-498D-AB26-2DCB80A74775}" srcOrd="0" destOrd="0" presId="urn:microsoft.com/office/officeart/2008/layout/VerticalCurvedList"/>
    <dgm:cxn modelId="{2662ED55-7920-43D5-B1BC-DC9DE8ADDFDC}" type="presParOf" srcId="{7A89B82F-5C59-4BB6-9759-CFEA36432029}" destId="{80F2480E-9362-4F3A-8D9E-B53A5E7766EA}" srcOrd="3" destOrd="0" presId="urn:microsoft.com/office/officeart/2008/layout/VerticalCurvedList"/>
    <dgm:cxn modelId="{F034E58B-E989-4CF8-B244-65462FCC8C24}" type="presParOf" srcId="{7A89B82F-5C59-4BB6-9759-CFEA36432029}" destId="{145FC62E-F92D-430C-A4AD-89C4C2C5985B}" srcOrd="4" destOrd="0" presId="urn:microsoft.com/office/officeart/2008/layout/VerticalCurvedList"/>
    <dgm:cxn modelId="{8F1AC7E3-1EA7-40DA-8486-66B0CDFC09EC}" type="presParOf" srcId="{145FC62E-F92D-430C-A4AD-89C4C2C5985B}" destId="{3C0AF10A-C6B7-4E89-8E95-D1E9A8DE115A}" srcOrd="0" destOrd="0" presId="urn:microsoft.com/office/officeart/2008/layout/VerticalCurvedList"/>
    <dgm:cxn modelId="{FB57DBC9-EEE5-4716-A572-FF9AD1BA2242}" type="presParOf" srcId="{7A89B82F-5C59-4BB6-9759-CFEA36432029}" destId="{DD36A510-A351-479E-A976-90A6BA377C03}" srcOrd="5" destOrd="0" presId="urn:microsoft.com/office/officeart/2008/layout/VerticalCurvedList"/>
    <dgm:cxn modelId="{E85F9ABB-102B-48A6-9AE4-36047C092BB0}" type="presParOf" srcId="{7A89B82F-5C59-4BB6-9759-CFEA36432029}" destId="{0EFA0314-7846-4F10-B75F-4F2C3213152C}" srcOrd="6" destOrd="0" presId="urn:microsoft.com/office/officeart/2008/layout/VerticalCurvedList"/>
    <dgm:cxn modelId="{479BA16B-8BD3-4940-ACE7-75A5E4AA047E}" type="presParOf" srcId="{0EFA0314-7846-4F10-B75F-4F2C3213152C}" destId="{CB218D47-17E0-4205-BBAC-3BAB629E5AA7}" srcOrd="0" destOrd="0" presId="urn:microsoft.com/office/officeart/2008/layout/VerticalCurvedList"/>
    <dgm:cxn modelId="{2079E855-3FE9-4B11-B87C-1C8B50AC5565}" type="presParOf" srcId="{7A89B82F-5C59-4BB6-9759-CFEA36432029}" destId="{D1D3D4D4-7E28-408C-BA58-32854D649B25}" srcOrd="7" destOrd="0" presId="urn:microsoft.com/office/officeart/2008/layout/VerticalCurvedList"/>
    <dgm:cxn modelId="{6DFCD5A6-61D0-4741-AF46-324CE97FF6C6}" type="presParOf" srcId="{7A89B82F-5C59-4BB6-9759-CFEA36432029}" destId="{4E9C8E8A-8FA6-4A06-9487-5BBDA7FA9E8C}" srcOrd="8" destOrd="0" presId="urn:microsoft.com/office/officeart/2008/layout/VerticalCurvedList"/>
    <dgm:cxn modelId="{805D13C3-4FDC-40C2-AFCF-1AFB865F6106}" type="presParOf" srcId="{4E9C8E8A-8FA6-4A06-9487-5BBDA7FA9E8C}" destId="{C2BD6AA1-251E-426B-907D-2CB178CC8654}" srcOrd="0" destOrd="0" presId="urn:microsoft.com/office/officeart/2008/layout/VerticalCurvedList"/>
    <dgm:cxn modelId="{8E5F966C-BF28-49FD-85D3-68C572F3D997}" type="presParOf" srcId="{7A89B82F-5C59-4BB6-9759-CFEA36432029}" destId="{7356D971-DBF0-41E6-AFBB-12E56C3ED194}" srcOrd="9" destOrd="0" presId="urn:microsoft.com/office/officeart/2008/layout/VerticalCurvedList"/>
    <dgm:cxn modelId="{F70AEEB1-D6B7-4D27-B3CB-6490FF01E2BA}" type="presParOf" srcId="{7A89B82F-5C59-4BB6-9759-CFEA36432029}" destId="{009E200A-6DBD-4353-8B95-9CAD26DDF0CA}" srcOrd="10" destOrd="0" presId="urn:microsoft.com/office/officeart/2008/layout/VerticalCurvedList"/>
    <dgm:cxn modelId="{BC82B3F1-6AED-4129-AD77-4B024248B821}" type="presParOf" srcId="{009E200A-6DBD-4353-8B95-9CAD26DDF0CA}" destId="{45F1A560-B8BE-49C6-BFD9-7F57BE27F3D3}" srcOrd="0" destOrd="0" presId="urn:microsoft.com/office/officeart/2008/layout/VerticalCurvedList"/>
    <dgm:cxn modelId="{DCD336C5-8221-4AB7-92E4-733D3AD85CDC}" type="presParOf" srcId="{7A89B82F-5C59-4BB6-9759-CFEA36432029}" destId="{26046735-9C84-4DF0-B1D5-E6E3F17AF88D}" srcOrd="11" destOrd="0" presId="urn:microsoft.com/office/officeart/2008/layout/VerticalCurvedList"/>
    <dgm:cxn modelId="{12EA9CD8-EDAA-4E4E-85F9-8854FF8632BF}" type="presParOf" srcId="{7A89B82F-5C59-4BB6-9759-CFEA36432029}" destId="{B95BB3D4-AFA3-4B20-81DC-331CF3CC832B}" srcOrd="12" destOrd="0" presId="urn:microsoft.com/office/officeart/2008/layout/VerticalCurvedList"/>
    <dgm:cxn modelId="{360DDE32-E759-4FF2-A360-29CD872AF406}" type="presParOf" srcId="{B95BB3D4-AFA3-4B20-81DC-331CF3CC832B}" destId="{BFB077F7-C96F-4379-906E-7A1D1877E620}" srcOrd="0" destOrd="0" presId="urn:microsoft.com/office/officeart/2008/layout/VerticalCurvedList"/>
    <dgm:cxn modelId="{A44518E5-0EC4-4AF2-AB7C-482E6D3EAE8E}" type="presParOf" srcId="{7A89B82F-5C59-4BB6-9759-CFEA36432029}" destId="{E3D2A003-67FC-4873-9264-1DF8F067009E}" srcOrd="13" destOrd="0" presId="urn:microsoft.com/office/officeart/2008/layout/VerticalCurvedList"/>
    <dgm:cxn modelId="{51E2CEF0-9DEB-4401-9E3C-3822780F718D}" type="presParOf" srcId="{7A89B82F-5C59-4BB6-9759-CFEA36432029}" destId="{626085D9-CD8F-495C-94D6-8117CA4A4093}" srcOrd="14" destOrd="0" presId="urn:microsoft.com/office/officeart/2008/layout/VerticalCurvedList"/>
    <dgm:cxn modelId="{F501FE13-9BC9-4F15-99DD-A52907140A0B}" type="presParOf" srcId="{626085D9-CD8F-495C-94D6-8117CA4A4093}" destId="{D40F14B6-D465-4C53-B165-2EC7F115A4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05FE0-B2C2-4CAC-8D88-425F2ECEEF5B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85A3318-279A-496E-9E23-3FB7122A9DDE}">
      <dgm:prSet phldrT="[Текст]" custT="1"/>
      <dgm:spPr/>
      <dgm:t>
        <a:bodyPr/>
        <a:lstStyle/>
        <a:p>
          <a:pPr algn="r">
            <a:lnSpc>
              <a:spcPct val="90000"/>
            </a:lnSpc>
          </a:pPr>
          <a:r>
            <a:rPr lang="ru-RU" sz="1500" b="1" cap="none" spc="0" dirty="0" smtClean="0">
              <a:ln w="1905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/>
              <a:latin typeface="Mistral" panose="03090702030407020403" pitchFamily="66" charset="0"/>
              <a:cs typeface="Arial" panose="020B0604020202020204" pitchFamily="34" charset="0"/>
            </a:rPr>
            <a:t>ДЛЯ ЗАПИСИ НА КУРСЫ </a:t>
          </a:r>
        </a:p>
        <a:p>
          <a:pPr algn="ctr">
            <a:lnSpc>
              <a:spcPct val="90000"/>
            </a:lnSpc>
          </a:pPr>
          <a:r>
            <a:rPr lang="ru-RU" sz="1400" i="0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при себе необходимо иметь </a:t>
          </a:r>
          <a:r>
            <a:rPr lang="ru-RU" sz="1400" i="0" u="sng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документ, удостоверяющий личность</a:t>
          </a:r>
          <a:r>
            <a:rPr lang="ru-RU" sz="1400" i="0" u="none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 </a:t>
          </a:r>
          <a:r>
            <a:rPr lang="ru-RU" sz="1400" i="0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обучающегося и его представителя (для лиц моложе 18 лет)</a:t>
          </a:r>
          <a:endParaRPr lang="ru-RU" sz="1400" i="0" dirty="0">
            <a:latin typeface="Bahnschrift SemiBold SemiConden" panose="020B0502040204020203" pitchFamily="34" charset="0"/>
            <a:cs typeface="Arial" panose="020B0604020202020204" pitchFamily="34" charset="0"/>
          </a:endParaRPr>
        </a:p>
      </dgm:t>
    </dgm:pt>
    <dgm:pt modelId="{38C52593-C680-4941-8692-5865051E0880}" type="parTrans" cxnId="{1794AA31-570E-4ABD-BD25-AE57EED17288}">
      <dgm:prSet/>
      <dgm:spPr/>
      <dgm:t>
        <a:bodyPr/>
        <a:lstStyle/>
        <a:p>
          <a:endParaRPr lang="ru-RU" b="1">
            <a:latin typeface="Mistral" panose="03090702030407020403" pitchFamily="66" charset="0"/>
          </a:endParaRPr>
        </a:p>
      </dgm:t>
    </dgm:pt>
    <dgm:pt modelId="{D22D1F2D-EC07-4A04-833E-BEBEEA54FB99}" type="sibTrans" cxnId="{1794AA31-570E-4ABD-BD25-AE57EED17288}">
      <dgm:prSet/>
      <dgm:spPr/>
      <dgm:t>
        <a:bodyPr/>
        <a:lstStyle/>
        <a:p>
          <a:endParaRPr lang="ru-RU" b="1">
            <a:latin typeface="Mistral" panose="03090702030407020403" pitchFamily="66" charset="0"/>
          </a:endParaRPr>
        </a:p>
      </dgm:t>
    </dgm:pt>
    <dgm:pt modelId="{D496D7F9-E756-4DED-9140-FFA51D523F15}" type="pres">
      <dgm:prSet presAssocID="{43F05FE0-B2C2-4CAC-8D88-425F2ECEEF5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E16B8D-C39B-4F8C-BE84-AC1BFD8A7BFD}" type="pres">
      <dgm:prSet presAssocID="{885A3318-279A-496E-9E23-3FB7122A9DDE}" presName="parenttextcomposite" presStyleCnt="0"/>
      <dgm:spPr/>
      <dgm:t>
        <a:bodyPr/>
        <a:lstStyle/>
        <a:p>
          <a:endParaRPr lang="ru-RU"/>
        </a:p>
      </dgm:t>
    </dgm:pt>
    <dgm:pt modelId="{0D070D9E-769A-420C-9D1E-CABAE0A2AAFE}" type="pres">
      <dgm:prSet presAssocID="{885A3318-279A-496E-9E23-3FB7122A9DDE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791F4-BD6C-4174-ADC1-8BF9A9A374DB}" type="pres">
      <dgm:prSet presAssocID="{885A3318-279A-496E-9E23-3FB7122A9DDE}" presName="parallelogramComposite" presStyleCnt="0"/>
      <dgm:spPr/>
      <dgm:t>
        <a:bodyPr/>
        <a:lstStyle/>
        <a:p>
          <a:endParaRPr lang="ru-RU"/>
        </a:p>
      </dgm:t>
    </dgm:pt>
    <dgm:pt modelId="{AAA6944F-45F5-4079-9508-F2E25DC6D4DE}" type="pres">
      <dgm:prSet presAssocID="{885A3318-279A-496E-9E23-3FB7122A9DDE}" presName="parallelogram1" presStyleLbl="alignNode1" presStyleIdx="0" presStyleCnt="7"/>
      <dgm:spPr>
        <a:ln w="3175">
          <a:noFill/>
        </a:ln>
      </dgm:spPr>
      <dgm:t>
        <a:bodyPr/>
        <a:lstStyle/>
        <a:p>
          <a:endParaRPr lang="ru-RU"/>
        </a:p>
      </dgm:t>
    </dgm:pt>
    <dgm:pt modelId="{D81AF897-A7AD-491F-AA6A-1541E34A48AC}" type="pres">
      <dgm:prSet presAssocID="{885A3318-279A-496E-9E23-3FB7122A9DDE}" presName="parallelogram2" presStyleLbl="alignNode1" presStyleIdx="1" presStyleCnt="7"/>
      <dgm:spPr>
        <a:ln w="3175">
          <a:noFill/>
        </a:ln>
      </dgm:spPr>
      <dgm:t>
        <a:bodyPr/>
        <a:lstStyle/>
        <a:p>
          <a:endParaRPr lang="ru-RU"/>
        </a:p>
      </dgm:t>
    </dgm:pt>
    <dgm:pt modelId="{7D90D291-11DE-4624-BAA7-B158E5924930}" type="pres">
      <dgm:prSet presAssocID="{885A3318-279A-496E-9E23-3FB7122A9DDE}" presName="parallelogram3" presStyleLbl="alignNode1" presStyleIdx="2" presStyleCnt="7"/>
      <dgm:spPr>
        <a:ln w="3175">
          <a:noFill/>
        </a:ln>
      </dgm:spPr>
      <dgm:t>
        <a:bodyPr/>
        <a:lstStyle/>
        <a:p>
          <a:endParaRPr lang="ru-RU"/>
        </a:p>
      </dgm:t>
    </dgm:pt>
    <dgm:pt modelId="{45B5B2CC-2A56-4FD8-A667-B088F5E1E7FF}" type="pres">
      <dgm:prSet presAssocID="{885A3318-279A-496E-9E23-3FB7122A9DDE}" presName="parallelogram4" presStyleLbl="alignNode1" presStyleIdx="3" presStyleCnt="7"/>
      <dgm:spPr>
        <a:ln w="3175">
          <a:noFill/>
        </a:ln>
      </dgm:spPr>
      <dgm:t>
        <a:bodyPr/>
        <a:lstStyle/>
        <a:p>
          <a:endParaRPr lang="ru-RU"/>
        </a:p>
      </dgm:t>
    </dgm:pt>
    <dgm:pt modelId="{BFB0105A-C17B-4CF3-91DE-B7EFBFB5B494}" type="pres">
      <dgm:prSet presAssocID="{885A3318-279A-496E-9E23-3FB7122A9DDE}" presName="parallelogram5" presStyleLbl="alignNode1" presStyleIdx="4" presStyleCnt="7"/>
      <dgm:spPr>
        <a:ln w="3175">
          <a:noFill/>
        </a:ln>
      </dgm:spPr>
      <dgm:t>
        <a:bodyPr/>
        <a:lstStyle/>
        <a:p>
          <a:endParaRPr lang="ru-RU"/>
        </a:p>
      </dgm:t>
    </dgm:pt>
    <dgm:pt modelId="{90EFD353-4B2E-4953-A615-8D87B3429944}" type="pres">
      <dgm:prSet presAssocID="{885A3318-279A-496E-9E23-3FB7122A9DDE}" presName="parallelogram6" presStyleLbl="alignNode1" presStyleIdx="5" presStyleCnt="7"/>
      <dgm:spPr>
        <a:ln w="3175">
          <a:noFill/>
        </a:ln>
      </dgm:spPr>
      <dgm:t>
        <a:bodyPr/>
        <a:lstStyle/>
        <a:p>
          <a:endParaRPr lang="ru-RU"/>
        </a:p>
      </dgm:t>
    </dgm:pt>
    <dgm:pt modelId="{2C6667A3-BE6F-4434-BA7B-F45380B52819}" type="pres">
      <dgm:prSet presAssocID="{885A3318-279A-496E-9E23-3FB7122A9DDE}" presName="parallelogram7" presStyleLbl="alignNode1" presStyleIdx="6" presStyleCnt="7"/>
      <dgm:spPr>
        <a:ln w="3175">
          <a:noFill/>
        </a:ln>
      </dgm:spPr>
      <dgm:t>
        <a:bodyPr/>
        <a:lstStyle/>
        <a:p>
          <a:endParaRPr lang="ru-RU"/>
        </a:p>
      </dgm:t>
    </dgm:pt>
  </dgm:ptLst>
  <dgm:cxnLst>
    <dgm:cxn modelId="{6D48BD85-F286-4C40-8F50-162933049759}" type="presOf" srcId="{885A3318-279A-496E-9E23-3FB7122A9DDE}" destId="{0D070D9E-769A-420C-9D1E-CABAE0A2AAFE}" srcOrd="0" destOrd="0" presId="urn:microsoft.com/office/officeart/2008/layout/VerticalAccentList"/>
    <dgm:cxn modelId="{E8D5E9C5-E1B2-4339-8997-3D8DF79BBF12}" type="presOf" srcId="{43F05FE0-B2C2-4CAC-8D88-425F2ECEEF5B}" destId="{D496D7F9-E756-4DED-9140-FFA51D523F15}" srcOrd="0" destOrd="0" presId="urn:microsoft.com/office/officeart/2008/layout/VerticalAccentList"/>
    <dgm:cxn modelId="{1794AA31-570E-4ABD-BD25-AE57EED17288}" srcId="{43F05FE0-B2C2-4CAC-8D88-425F2ECEEF5B}" destId="{885A3318-279A-496E-9E23-3FB7122A9DDE}" srcOrd="0" destOrd="0" parTransId="{38C52593-C680-4941-8692-5865051E0880}" sibTransId="{D22D1F2D-EC07-4A04-833E-BEBEEA54FB99}"/>
    <dgm:cxn modelId="{7B68868E-1239-4345-9B5D-1756467A19EA}" type="presParOf" srcId="{D496D7F9-E756-4DED-9140-FFA51D523F15}" destId="{02E16B8D-C39B-4F8C-BE84-AC1BFD8A7BFD}" srcOrd="0" destOrd="0" presId="urn:microsoft.com/office/officeart/2008/layout/VerticalAccentList"/>
    <dgm:cxn modelId="{886AF8C3-38BA-48D6-9F29-0672794949AE}" type="presParOf" srcId="{02E16B8D-C39B-4F8C-BE84-AC1BFD8A7BFD}" destId="{0D070D9E-769A-420C-9D1E-CABAE0A2AAFE}" srcOrd="0" destOrd="0" presId="urn:microsoft.com/office/officeart/2008/layout/VerticalAccentList"/>
    <dgm:cxn modelId="{A3C76DDD-116D-4AF0-8BE4-7DDF0F482DE8}" type="presParOf" srcId="{D496D7F9-E756-4DED-9140-FFA51D523F15}" destId="{D04791F4-BD6C-4174-ADC1-8BF9A9A374DB}" srcOrd="1" destOrd="0" presId="urn:microsoft.com/office/officeart/2008/layout/VerticalAccentList"/>
    <dgm:cxn modelId="{0BF61B57-69E3-4625-B322-061C7AF053CD}" type="presParOf" srcId="{D04791F4-BD6C-4174-ADC1-8BF9A9A374DB}" destId="{AAA6944F-45F5-4079-9508-F2E25DC6D4DE}" srcOrd="0" destOrd="0" presId="urn:microsoft.com/office/officeart/2008/layout/VerticalAccentList"/>
    <dgm:cxn modelId="{26329C01-173D-40C1-BDB4-3BB8C7BEFB1F}" type="presParOf" srcId="{D04791F4-BD6C-4174-ADC1-8BF9A9A374DB}" destId="{D81AF897-A7AD-491F-AA6A-1541E34A48AC}" srcOrd="1" destOrd="0" presId="urn:microsoft.com/office/officeart/2008/layout/VerticalAccentList"/>
    <dgm:cxn modelId="{051EDAB8-6281-4EAA-BBBE-A30830E5D387}" type="presParOf" srcId="{D04791F4-BD6C-4174-ADC1-8BF9A9A374DB}" destId="{7D90D291-11DE-4624-BAA7-B158E5924930}" srcOrd="2" destOrd="0" presId="urn:microsoft.com/office/officeart/2008/layout/VerticalAccentList"/>
    <dgm:cxn modelId="{9BDE9B7B-B5D1-4FE0-ADBE-BB4811975103}" type="presParOf" srcId="{D04791F4-BD6C-4174-ADC1-8BF9A9A374DB}" destId="{45B5B2CC-2A56-4FD8-A667-B088F5E1E7FF}" srcOrd="3" destOrd="0" presId="urn:microsoft.com/office/officeart/2008/layout/VerticalAccentList"/>
    <dgm:cxn modelId="{F890F98C-043F-43A1-8628-A97A8015DC8D}" type="presParOf" srcId="{D04791F4-BD6C-4174-ADC1-8BF9A9A374DB}" destId="{BFB0105A-C17B-4CF3-91DE-B7EFBFB5B494}" srcOrd="4" destOrd="0" presId="urn:microsoft.com/office/officeart/2008/layout/VerticalAccentList"/>
    <dgm:cxn modelId="{211E8F6C-FE3E-4871-9AC9-D79D0CE3E60F}" type="presParOf" srcId="{D04791F4-BD6C-4174-ADC1-8BF9A9A374DB}" destId="{90EFD353-4B2E-4953-A615-8D87B3429944}" srcOrd="5" destOrd="0" presId="urn:microsoft.com/office/officeart/2008/layout/VerticalAccentList"/>
    <dgm:cxn modelId="{4BC1AFCA-F4B3-40FE-B10C-BDFE8C1C7CFA}" type="presParOf" srcId="{D04791F4-BD6C-4174-ADC1-8BF9A9A374DB}" destId="{2C6667A3-BE6F-4434-BA7B-F45380B5281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E75FB-20B3-4054-889A-41FBDACD67A1}">
      <dsp:nvSpPr>
        <dsp:cNvPr id="0" name=""/>
        <dsp:cNvSpPr/>
      </dsp:nvSpPr>
      <dsp:spPr>
        <a:xfrm>
          <a:off x="-7614602" y="-1161368"/>
          <a:ext cx="9043483" cy="9043483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DB4A8-BFBD-434B-BBDD-971645E6E71D}">
      <dsp:nvSpPr>
        <dsp:cNvPr id="0" name=""/>
        <dsp:cNvSpPr/>
      </dsp:nvSpPr>
      <dsp:spPr>
        <a:xfrm>
          <a:off x="458793" y="187387"/>
          <a:ext cx="5184787" cy="842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Подготовка к ОГЭ по предметам: </a:t>
          </a:r>
          <a:r>
            <a:rPr lang="en-US" sz="1200" b="1" kern="1200" dirty="0" smtClean="0">
              <a:latin typeface="Arial Black" panose="020B0A04020102020204" pitchFamily="34" charset="0"/>
            </a:rPr>
            <a:t>                                       </a:t>
          </a:r>
          <a:r>
            <a:rPr lang="ru-RU" sz="1200" b="1" u="sng" kern="1200" dirty="0" smtClean="0">
              <a:latin typeface="Arial Black" panose="020B0A04020102020204" pitchFamily="34" charset="0"/>
            </a:rPr>
            <a:t>Химия</a:t>
          </a:r>
          <a:r>
            <a:rPr lang="ru-RU" sz="1200" b="1" kern="1200" dirty="0" smtClean="0">
              <a:latin typeface="Arial Black" panose="020B0A04020102020204" pitchFamily="34" charset="0"/>
            </a:rPr>
            <a:t>,</a:t>
          </a:r>
          <a:r>
            <a:rPr lang="en-US" sz="1200" b="1" kern="1200" dirty="0" smtClean="0">
              <a:latin typeface="Arial Black" panose="020B0A04020102020204" pitchFamily="34" charset="0"/>
            </a:rPr>
            <a:t> </a:t>
          </a:r>
          <a:r>
            <a:rPr lang="ru-RU" sz="1200" b="1" u="sng" kern="1200" dirty="0" smtClean="0">
              <a:latin typeface="Arial Black" panose="020B0A04020102020204" pitchFamily="34" charset="0"/>
            </a:rPr>
            <a:t>Русский язык</a:t>
          </a:r>
          <a:r>
            <a:rPr lang="ru-RU" sz="1200" b="1" u="none" kern="1200" dirty="0" smtClean="0">
              <a:latin typeface="Arial Black" panose="020B0A04020102020204" pitchFamily="34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(занятие 1 раз в неделю для обучающихся </a:t>
          </a:r>
          <a:r>
            <a:rPr lang="ru-RU" sz="900" kern="1200" dirty="0" smtClean="0"/>
            <a:t> 9 </a:t>
          </a:r>
          <a:r>
            <a:rPr lang="ru-RU" sz="900" kern="1200" dirty="0" err="1" smtClean="0"/>
            <a:t>кл</a:t>
          </a:r>
          <a:r>
            <a:rPr lang="ru-RU" sz="900" kern="1200" dirty="0" smtClean="0"/>
            <a:t>., предмет – по выбору)</a:t>
          </a:r>
          <a:endParaRPr lang="ru-RU" sz="900" kern="1200" dirty="0"/>
        </a:p>
      </dsp:txBody>
      <dsp:txXfrm>
        <a:off x="458793" y="187387"/>
        <a:ext cx="5184787" cy="842402"/>
      </dsp:txXfrm>
    </dsp:sp>
    <dsp:sp modelId="{5B2B2AB9-75DD-498D-AB26-2DCB80A74775}">
      <dsp:nvSpPr>
        <dsp:cNvPr id="0" name=""/>
        <dsp:cNvSpPr/>
      </dsp:nvSpPr>
      <dsp:spPr>
        <a:xfrm>
          <a:off x="67825" y="229177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2480E-9362-4F3A-8D9E-B53A5E7766EA}">
      <dsp:nvSpPr>
        <dsp:cNvPr id="0" name=""/>
        <dsp:cNvSpPr/>
      </dsp:nvSpPr>
      <dsp:spPr>
        <a:xfrm>
          <a:off x="1002681" y="1080121"/>
          <a:ext cx="4631670" cy="895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Вечерние курсы</a:t>
          </a:r>
          <a:r>
            <a:rPr lang="ru-RU" sz="1200" kern="1200" dirty="0" smtClean="0">
              <a:latin typeface="Arial Black" panose="020B0A04020102020204" pitchFamily="34" charset="0"/>
            </a:rPr>
            <a:t>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</a:pPr>
          <a:r>
            <a:rPr lang="ru-RU" sz="900" kern="1200" dirty="0" smtClean="0"/>
            <a:t>(проводятся  по  будням после 15.00 ч, предметы – по выбору)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Воскресные</a:t>
          </a:r>
          <a:r>
            <a:rPr lang="ru-RU" sz="1200" kern="1200" dirty="0" smtClean="0">
              <a:latin typeface="Arial Black" panose="020B0A04020102020204" pitchFamily="34" charset="0"/>
            </a:rPr>
            <a:t> </a:t>
          </a:r>
          <a:r>
            <a:rPr lang="ru-RU" sz="1200" b="1" kern="1200" dirty="0" smtClean="0">
              <a:latin typeface="Arial Black" panose="020B0A04020102020204" pitchFamily="34" charset="0"/>
            </a:rPr>
            <a:t>курсы. </a:t>
          </a:r>
          <a:r>
            <a:rPr lang="ru-RU" sz="1100" b="1" kern="1200" dirty="0" smtClean="0"/>
            <a:t>Программы 1- и 2-летней подготовки </a:t>
          </a:r>
          <a:r>
            <a:rPr lang="ru-RU" sz="1200" kern="1200" dirty="0" smtClean="0"/>
            <a:t>(</a:t>
          </a:r>
          <a:r>
            <a:rPr lang="ru-RU" sz="900" kern="1200" dirty="0" smtClean="0"/>
            <a:t>проводятся по выходным дням, предметы – по выбору)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>
        <a:off x="1002681" y="1080121"/>
        <a:ext cx="4631670" cy="895008"/>
      </dsp:txXfrm>
    </dsp:sp>
    <dsp:sp modelId="{3C0AF10A-C6B7-4E89-8E95-D1E9A8DE115A}">
      <dsp:nvSpPr>
        <dsp:cNvPr id="0" name=""/>
        <dsp:cNvSpPr/>
      </dsp:nvSpPr>
      <dsp:spPr>
        <a:xfrm>
          <a:off x="620943" y="1145887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6A510-A351-479E-A976-90A6BA377C03}">
      <dsp:nvSpPr>
        <dsp:cNvPr id="0" name=""/>
        <dsp:cNvSpPr/>
      </dsp:nvSpPr>
      <dsp:spPr>
        <a:xfrm>
          <a:off x="1305787" y="2055011"/>
          <a:ext cx="4328564" cy="777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Очно-заочные  курсы</a:t>
          </a:r>
          <a:r>
            <a:rPr lang="ru-RU" sz="1400" b="1" kern="1200" dirty="0" smtClean="0">
              <a:latin typeface="Arial Black" panose="020B0A04020102020204" pitchFamily="34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(подходят для иногородних абитуриентов, очные сессии – в период школьных каникул)</a:t>
          </a:r>
          <a:endParaRPr lang="ru-RU" sz="900" kern="1200" dirty="0"/>
        </a:p>
      </dsp:txBody>
      <dsp:txXfrm>
        <a:off x="1305787" y="2055011"/>
        <a:ext cx="4328564" cy="777304"/>
      </dsp:txXfrm>
    </dsp:sp>
    <dsp:sp modelId="{CB218D47-17E0-4205-BBAC-3BAB629E5AA7}">
      <dsp:nvSpPr>
        <dsp:cNvPr id="0" name=""/>
        <dsp:cNvSpPr/>
      </dsp:nvSpPr>
      <dsp:spPr>
        <a:xfrm>
          <a:off x="924048" y="2061925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3D4D4-7E28-408C-BA58-32854D649B25}">
      <dsp:nvSpPr>
        <dsp:cNvPr id="0" name=""/>
        <dsp:cNvSpPr/>
      </dsp:nvSpPr>
      <dsp:spPr>
        <a:xfrm>
          <a:off x="1429691" y="3024336"/>
          <a:ext cx="4231785" cy="685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 Black" panose="020B0A04020102020204" pitchFamily="34" charset="0"/>
            </a:rPr>
            <a:t>Программа «Школа-вуз»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(проводится с обучающимися 10 и 11 классов из</a:t>
          </a:r>
          <a:r>
            <a:rPr lang="en-US" sz="900" kern="1200" dirty="0" smtClean="0"/>
            <a:t> </a:t>
          </a:r>
          <a:r>
            <a:rPr lang="ru-RU" sz="900" kern="1200" dirty="0" smtClean="0"/>
            <a:t>профильных классов школ-партнеров)</a:t>
          </a:r>
          <a:endParaRPr lang="ru-RU" sz="900" b="1" kern="1200" dirty="0"/>
        </a:p>
      </dsp:txBody>
      <dsp:txXfrm>
        <a:off x="1429691" y="3024336"/>
        <a:ext cx="4231785" cy="685364"/>
      </dsp:txXfrm>
    </dsp:sp>
    <dsp:sp modelId="{C2BD6AA1-251E-426B-907D-2CB178CC8654}">
      <dsp:nvSpPr>
        <dsp:cNvPr id="0" name=""/>
        <dsp:cNvSpPr/>
      </dsp:nvSpPr>
      <dsp:spPr>
        <a:xfrm>
          <a:off x="1027057" y="2952325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6D971-DBF0-41E6-AFBB-12E56C3ED194}">
      <dsp:nvSpPr>
        <dsp:cNvPr id="0" name=""/>
        <dsp:cNvSpPr/>
      </dsp:nvSpPr>
      <dsp:spPr>
        <a:xfrm>
          <a:off x="1340935" y="3816425"/>
          <a:ext cx="4328564" cy="811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latin typeface="Arial Black" panose="020B0A04020102020204" pitchFamily="34" charset="0"/>
            </a:rPr>
            <a:t>Программа «Школа хирургии: от наставника к преемнику»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(занятие 1 раз в неделю для обучающихся 10-11 </a:t>
          </a:r>
          <a:r>
            <a:rPr lang="ru-RU" sz="900" kern="1200" dirty="0" err="1" smtClean="0"/>
            <a:t>кл</a:t>
          </a:r>
          <a:r>
            <a:rPr lang="ru-RU" sz="900" kern="1200" dirty="0" smtClean="0"/>
            <a:t>., подразумевает знакомство с  хирургической анатомией и освоение базовых хирургических навыков)</a:t>
          </a:r>
          <a:endParaRPr lang="ru-RU" sz="1000" kern="1200" dirty="0"/>
        </a:p>
      </dsp:txBody>
      <dsp:txXfrm>
        <a:off x="1340935" y="3816425"/>
        <a:ext cx="4328564" cy="811484"/>
      </dsp:txXfrm>
    </dsp:sp>
    <dsp:sp modelId="{45F1A560-B8BE-49C6-BFD9-7F57BE27F3D3}">
      <dsp:nvSpPr>
        <dsp:cNvPr id="0" name=""/>
        <dsp:cNvSpPr/>
      </dsp:nvSpPr>
      <dsp:spPr>
        <a:xfrm>
          <a:off x="959214" y="3816424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46735-9C84-4DF0-B1D5-E6E3F17AF88D}">
      <dsp:nvSpPr>
        <dsp:cNvPr id="0" name=""/>
        <dsp:cNvSpPr/>
      </dsp:nvSpPr>
      <dsp:spPr>
        <a:xfrm>
          <a:off x="958889" y="4632515"/>
          <a:ext cx="4719255" cy="1121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Программа «Шаг в  медицину» </a:t>
          </a:r>
          <a:r>
            <a:rPr lang="ru-RU" sz="900" kern="1200" dirty="0" smtClean="0"/>
            <a:t>(занятие 1 раз в неделю для обучающихся 9-11 </a:t>
          </a:r>
          <a:r>
            <a:rPr lang="ru-RU" sz="900" kern="1200" dirty="0" err="1" smtClean="0"/>
            <a:t>кл</a:t>
          </a:r>
          <a:r>
            <a:rPr lang="ru-RU" sz="900" kern="1200" dirty="0" smtClean="0"/>
            <a:t>., </a:t>
          </a:r>
          <a:r>
            <a:rPr lang="ru-RU" sz="900" b="0" i="0" kern="1200" dirty="0" smtClean="0"/>
            <a:t>включает в себя изучение нормальной анатомии, нормальной физиологии и основ оказания первой помощи)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r>
            <a:rPr lang="ru-RU" sz="1200" b="1" kern="1200" dirty="0" smtClean="0">
              <a:latin typeface="Arial Black" panose="020B0A04020102020204" pitchFamily="34" charset="0"/>
            </a:rPr>
            <a:t>Программа «Школа юного хирурга» </a:t>
          </a:r>
          <a:r>
            <a:rPr lang="ru-RU" sz="900" kern="1200" dirty="0" smtClean="0"/>
            <a:t>(занятие 1 раз           в неделю для обучающихся 10-11 </a:t>
          </a:r>
          <a:r>
            <a:rPr lang="ru-RU" sz="900" kern="1200" dirty="0" err="1" smtClean="0"/>
            <a:t>кл</a:t>
          </a:r>
          <a:r>
            <a:rPr lang="ru-RU" sz="900" kern="1200" dirty="0" smtClean="0"/>
            <a:t>., </a:t>
          </a:r>
          <a:r>
            <a:rPr lang="ru-RU" sz="900" b="0" i="0" kern="1200" dirty="0" smtClean="0"/>
            <a:t>включает в себя изучение экстренной помощи, эндоскопических навыков, инструментов врача и др.</a:t>
          </a:r>
          <a:r>
            <a:rPr lang="ru-RU" sz="900" kern="1200" dirty="0" smtClean="0"/>
            <a:t>)</a:t>
          </a:r>
          <a:endParaRPr lang="ru-RU" sz="900" b="1" kern="1200" dirty="0" smtClean="0"/>
        </a:p>
      </dsp:txBody>
      <dsp:txXfrm>
        <a:off x="958889" y="4632515"/>
        <a:ext cx="4719255" cy="1121211"/>
      </dsp:txXfrm>
    </dsp:sp>
    <dsp:sp modelId="{BFB077F7-C96F-4379-906E-7A1D1877E620}">
      <dsp:nvSpPr>
        <dsp:cNvPr id="0" name=""/>
        <dsp:cNvSpPr/>
      </dsp:nvSpPr>
      <dsp:spPr>
        <a:xfrm>
          <a:off x="577470" y="4799640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2A003-67FC-4873-9264-1DF8F067009E}">
      <dsp:nvSpPr>
        <dsp:cNvPr id="0" name=""/>
        <dsp:cNvSpPr/>
      </dsp:nvSpPr>
      <dsp:spPr>
        <a:xfrm>
          <a:off x="496901" y="5832646"/>
          <a:ext cx="5184787" cy="610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8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Программа «Практикум по химии» </a:t>
          </a:r>
          <a:r>
            <a:rPr lang="ru-RU" sz="900" kern="1200" dirty="0" smtClean="0"/>
            <a:t>(занятие 1 раз в неделю для обучающихся 9-11 </a:t>
          </a:r>
          <a:r>
            <a:rPr lang="ru-RU" sz="900" kern="1200" dirty="0" err="1" smtClean="0"/>
            <a:t>кл</a:t>
          </a:r>
          <a:r>
            <a:rPr lang="ru-RU" sz="900" kern="1200" dirty="0" smtClean="0"/>
            <a:t>.)</a:t>
          </a:r>
          <a:endParaRPr lang="ru-RU" sz="900" kern="1200" dirty="0"/>
        </a:p>
      </dsp:txBody>
      <dsp:txXfrm>
        <a:off x="496901" y="5832646"/>
        <a:ext cx="5184787" cy="610781"/>
      </dsp:txXfrm>
    </dsp:sp>
    <dsp:sp modelId="{D40F14B6-D465-4C53-B165-2EC7F115A4AA}">
      <dsp:nvSpPr>
        <dsp:cNvPr id="0" name=""/>
        <dsp:cNvSpPr/>
      </dsp:nvSpPr>
      <dsp:spPr>
        <a:xfrm>
          <a:off x="67825" y="5728092"/>
          <a:ext cx="763476" cy="76347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70D9E-769A-420C-9D1E-CABAE0A2AAFE}">
      <dsp:nvSpPr>
        <dsp:cNvPr id="0" name=""/>
        <dsp:cNvSpPr/>
      </dsp:nvSpPr>
      <dsp:spPr>
        <a:xfrm>
          <a:off x="100316" y="1771056"/>
          <a:ext cx="1788207" cy="162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905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/>
              <a:latin typeface="Mistral" panose="03090702030407020403" pitchFamily="66" charset="0"/>
              <a:cs typeface="Arial" panose="020B0604020202020204" pitchFamily="34" charset="0"/>
            </a:rPr>
            <a:t>ДЛЯ ЗАПИСИ НА КУРСЫ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при себе необходимо иметь </a:t>
          </a:r>
          <a:r>
            <a:rPr lang="ru-RU" sz="1400" i="0" u="sng" kern="1200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документ, удостоверяющий личность</a:t>
          </a:r>
          <a:r>
            <a:rPr lang="ru-RU" sz="1400" i="0" u="none" kern="1200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smtClean="0">
              <a:latin typeface="Bahnschrift SemiBold SemiConden" panose="020B0502040204020203" pitchFamily="34" charset="0"/>
              <a:cs typeface="Arial" panose="020B0604020202020204" pitchFamily="34" charset="0"/>
            </a:rPr>
            <a:t>обучающегося и его представителя (для лиц моложе 18 лет)</a:t>
          </a:r>
          <a:endParaRPr lang="ru-RU" sz="1400" i="0" kern="1200" dirty="0">
            <a:latin typeface="Bahnschrift SemiBold SemiConden" panose="020B0502040204020203" pitchFamily="34" charset="0"/>
            <a:cs typeface="Arial" panose="020B0604020202020204" pitchFamily="34" charset="0"/>
          </a:endParaRPr>
        </a:p>
      </dsp:txBody>
      <dsp:txXfrm>
        <a:off x="100316" y="1771056"/>
        <a:ext cx="1788207" cy="162564"/>
      </dsp:txXfrm>
    </dsp:sp>
    <dsp:sp modelId="{AAA6944F-45F5-4079-9508-F2E25DC6D4DE}">
      <dsp:nvSpPr>
        <dsp:cNvPr id="0" name=""/>
        <dsp:cNvSpPr/>
      </dsp:nvSpPr>
      <dsp:spPr>
        <a:xfrm>
          <a:off x="100316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AF897-A7AD-491F-AA6A-1541E34A48AC}">
      <dsp:nvSpPr>
        <dsp:cNvPr id="0" name=""/>
        <dsp:cNvSpPr/>
      </dsp:nvSpPr>
      <dsp:spPr>
        <a:xfrm>
          <a:off x="352652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0D291-11DE-4624-BAA7-B158E5924930}">
      <dsp:nvSpPr>
        <dsp:cNvPr id="0" name=""/>
        <dsp:cNvSpPr/>
      </dsp:nvSpPr>
      <dsp:spPr>
        <a:xfrm>
          <a:off x="604988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5B2CC-2A56-4FD8-A667-B088F5E1E7FF}">
      <dsp:nvSpPr>
        <dsp:cNvPr id="0" name=""/>
        <dsp:cNvSpPr/>
      </dsp:nvSpPr>
      <dsp:spPr>
        <a:xfrm>
          <a:off x="857324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0105A-C17B-4CF3-91DE-B7EFBFB5B494}">
      <dsp:nvSpPr>
        <dsp:cNvPr id="0" name=""/>
        <dsp:cNvSpPr/>
      </dsp:nvSpPr>
      <dsp:spPr>
        <a:xfrm>
          <a:off x="1109660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FD353-4B2E-4953-A615-8D87B3429944}">
      <dsp:nvSpPr>
        <dsp:cNvPr id="0" name=""/>
        <dsp:cNvSpPr/>
      </dsp:nvSpPr>
      <dsp:spPr>
        <a:xfrm>
          <a:off x="1361996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667A3-BE6F-4434-BA7B-F45380B52819}">
      <dsp:nvSpPr>
        <dsp:cNvPr id="0" name=""/>
        <dsp:cNvSpPr/>
      </dsp:nvSpPr>
      <dsp:spPr>
        <a:xfrm>
          <a:off x="1614332" y="1933621"/>
          <a:ext cx="238427" cy="3973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8F02-6C5A-4ABB-81DE-D41A00EFF2C8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26824-00ED-4744-9517-CE22792E4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3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26824-00ED-4744-9517-CE22792E47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2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9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1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0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0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3C52-C826-4104-AC16-D5F7F8D93E67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D2D6-9BF6-4D44-9855-9CBBCDE6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hyperlink" Target="mailto:ino-pre-university@mail.ru" TargetMode="External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7233973"/>
              </p:ext>
            </p:extLst>
          </p:nvPr>
        </p:nvGraphicFramePr>
        <p:xfrm>
          <a:off x="935923" y="1187624"/>
          <a:ext cx="5745970" cy="672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qr_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5"/>
          <a:stretch/>
        </p:blipFill>
        <p:spPr bwMode="auto">
          <a:xfrm>
            <a:off x="5574570" y="7698259"/>
            <a:ext cx="1152128" cy="12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3239" y="7657824"/>
            <a:ext cx="4310074" cy="14036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Mistral" panose="03090702030407020403" pitchFamily="66" charset="0"/>
              </a:rPr>
              <a:t>НАШИ КОНТАКТЫ:</a:t>
            </a:r>
            <a:endParaRPr lang="ru-RU" sz="1600" dirty="0" smtClean="0">
              <a:solidFill>
                <a:schemeClr val="tx1"/>
              </a:solidFill>
              <a:latin typeface="Mistral" panose="03090702030407020403" pitchFamily="66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Центр </a:t>
            </a: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довузовской </a:t>
            </a:r>
            <a:r>
              <a:rPr lang="ru-RU" sz="1400" b="1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подготовки и профориентации </a:t>
            </a:r>
            <a:endParaRPr lang="ru-RU" sz="14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305041, г. Курск, ул. К. Маркса, 3, </a:t>
            </a:r>
            <a:r>
              <a:rPr lang="ru-RU" sz="1400" b="1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1 этаж, ком</a:t>
            </a: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. 114 </a:t>
            </a:r>
            <a:endParaRPr lang="ru-RU" sz="1400" b="1" dirty="0" smtClean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E</a:t>
            </a: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-</a:t>
            </a:r>
            <a:r>
              <a:rPr lang="en-US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mail</a:t>
            </a: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: </a:t>
            </a:r>
            <a:r>
              <a:rPr lang="en-US" sz="1400" b="1" u="sng" dirty="0" smtClean="0">
                <a:solidFill>
                  <a:schemeClr val="tx1"/>
                </a:solidFill>
                <a:latin typeface="Bahnschrift SemiBold SemiConden" panose="020B0502040204020203" pitchFamily="34" charset="0"/>
                <a:hlinkClick r:id="rId10"/>
              </a:rPr>
              <a:t>ino-pre-university@mail.ru</a:t>
            </a:r>
            <a:r>
              <a:rPr lang="en-US" sz="1400" b="1" u="sng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телефон</a:t>
            </a: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+7(4712</a:t>
            </a:r>
            <a:r>
              <a:rPr lang="ru-RU" sz="14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) </a:t>
            </a:r>
            <a:r>
              <a:rPr lang="ru-RU" sz="1400" b="1" dirty="0" smtClean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58-81-</a:t>
            </a:r>
            <a:r>
              <a:rPr lang="ru-RU" sz="14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38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        </a:t>
            </a:r>
            <a:r>
              <a:rPr lang="en-US" sz="1600" b="1" dirty="0" smtClean="0">
                <a:solidFill>
                  <a:srgbClr val="0085C8"/>
                </a:solidFill>
                <a:latin typeface="Arial Black" panose="020B0A04020102020204" pitchFamily="34" charset="0"/>
              </a:rPr>
              <a:t>KURSKMED</a:t>
            </a:r>
            <a:r>
              <a:rPr lang="ru-RU" sz="1600" b="1" dirty="0" smtClean="0">
                <a:solidFill>
                  <a:srgbClr val="0085C8"/>
                </a:solidFill>
                <a:latin typeface="Arial Black" panose="020B0A04020102020204" pitchFamily="34" charset="0"/>
              </a:rPr>
              <a:t>.</a:t>
            </a:r>
            <a:r>
              <a:rPr lang="en-US" sz="1600" b="1" dirty="0" smtClean="0">
                <a:solidFill>
                  <a:srgbClr val="0085C8"/>
                </a:solidFill>
                <a:latin typeface="Arial Black" panose="020B0A04020102020204" pitchFamily="34" charset="0"/>
              </a:rPr>
              <a:t>COM</a:t>
            </a:r>
            <a:endParaRPr lang="ru-RU" sz="1600" b="1" dirty="0">
              <a:solidFill>
                <a:srgbClr val="0085C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16840023"/>
              </p:ext>
            </p:extLst>
          </p:nvPr>
        </p:nvGraphicFramePr>
        <p:xfrm>
          <a:off x="0" y="3491880"/>
          <a:ext cx="1988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7" name="Picture 3" descr="C:\ФЕНИКС\Деканат 2022-2023\Фото\круглый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4065"/>
            <a:ext cx="1545114" cy="15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ФЕНИКС\Деканат 2022-2023\Фото\Лого_ЦДПиПИНО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6" b="14590"/>
          <a:stretch/>
        </p:blipFill>
        <p:spPr bwMode="auto">
          <a:xfrm>
            <a:off x="-29525" y="7254620"/>
            <a:ext cx="1875975" cy="18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61648" y="1619672"/>
            <a:ext cx="5630574" cy="10464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000" b="1" kern="700" spc="-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Набор на подготовительные курсы</a:t>
            </a:r>
            <a:r>
              <a:rPr lang="ru-RU" sz="3200" b="1" kern="700" spc="-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на 2024/2025 </a:t>
            </a:r>
            <a:r>
              <a:rPr lang="ru-RU" sz="3200" b="1" kern="700" spc="-1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уч.год</a:t>
            </a:r>
            <a:endParaRPr lang="ru-RU" sz="3200" b="1" kern="700" spc="-1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01" y="8769477"/>
            <a:ext cx="360853" cy="3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2629" y="179512"/>
            <a:ext cx="2768707" cy="9079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5300" b="1" kern="700" spc="-15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НАБОР</a:t>
            </a:r>
            <a:endParaRPr lang="ru-RU" sz="5300" spc="-15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0418" y="830283"/>
            <a:ext cx="27405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kern="700" spc="-1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Bahnschrift SemiBold SemiConden" panose="020B0502040204020203" pitchFamily="34" charset="0"/>
              </a:rPr>
              <a:t>НА ПОДГОТОВИТЕЛЬНЫЕ КУРСЫ</a:t>
            </a:r>
            <a:endParaRPr lang="ru-RU" sz="17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Bahnschrift SemiBold SemiConden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7106" y="15388"/>
            <a:ext cx="27936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100" b="1" kern="700" spc="-9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D3D3D">
                        <a:shade val="30000"/>
                        <a:satMod val="115000"/>
                      </a:srgbClr>
                    </a:gs>
                    <a:gs pos="50000">
                      <a:srgbClr val="FD3D3D">
                        <a:shade val="67500"/>
                        <a:satMod val="115000"/>
                      </a:srgbClr>
                    </a:gs>
                    <a:gs pos="100000">
                      <a:srgbClr val="FD3D3D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ahnschrift SemiBold SemiConden" panose="020B0502040204020203" pitchFamily="34" charset="0"/>
              </a:rPr>
              <a:t>2026/27</a:t>
            </a:r>
            <a:endParaRPr lang="ru-RU" sz="8100" b="1" kern="700" spc="-9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D3D3D">
                      <a:shade val="30000"/>
                      <a:satMod val="115000"/>
                    </a:srgbClr>
                  </a:gs>
                  <a:gs pos="50000">
                    <a:srgbClr val="FD3D3D">
                      <a:shade val="67500"/>
                      <a:satMod val="115000"/>
                    </a:srgbClr>
                  </a:gs>
                  <a:gs pos="100000">
                    <a:srgbClr val="FD3D3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Bahnschrift SemiBold SemiConden" panose="020B050204020402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276872" y="6369000"/>
            <a:ext cx="432048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286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2018-08-15T11:25:43Z</dcterms:created>
  <dcterms:modified xsi:type="dcterms:W3CDTF">2026-07-09T05:58:13Z</dcterms:modified>
</cp:coreProperties>
</file>